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  <p:sldMasterId id="2147483695" r:id="rId2"/>
  </p:sldMasterIdLst>
  <p:notesMasterIdLst>
    <p:notesMasterId r:id="rId17"/>
  </p:notesMasterIdLst>
  <p:sldIdLst>
    <p:sldId id="291" r:id="rId3"/>
    <p:sldId id="260" r:id="rId4"/>
    <p:sldId id="292" r:id="rId5"/>
    <p:sldId id="280" r:id="rId6"/>
    <p:sldId id="261" r:id="rId7"/>
    <p:sldId id="257" r:id="rId8"/>
    <p:sldId id="287" r:id="rId9"/>
    <p:sldId id="289" r:id="rId10"/>
    <p:sldId id="311" r:id="rId11"/>
    <p:sldId id="312" r:id="rId12"/>
    <p:sldId id="315" r:id="rId13"/>
    <p:sldId id="279" r:id="rId14"/>
    <p:sldId id="318" r:id="rId15"/>
    <p:sldId id="313" r:id="rId16"/>
  </p:sldIdLst>
  <p:sldSz cx="12192000" cy="6858000"/>
  <p:notesSz cx="6858000" cy="9144000"/>
  <p:embeddedFontLst>
    <p:embeddedFont>
      <p:font typeface="Aquatico" panose="00000500000000000000" pitchFamily="50" charset="0"/>
      <p:regular r:id="rId18"/>
    </p:embeddedFont>
    <p:embeddedFont>
      <p:font typeface="G마켓 산스 TTF Light" panose="02000000000000000000" pitchFamily="2" charset="-127"/>
      <p:regular r:id="rId19"/>
    </p:embeddedFont>
    <p:embeddedFont>
      <p:font typeface="G마켓 산스 TTF Medium" panose="02000000000000000000" pitchFamily="2" charset="-127"/>
      <p:regular r:id="rId20"/>
    </p:embeddedFont>
    <p:embeddedFont>
      <p:font typeface="KoPub돋움체 Medium" panose="0000060000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BDF4"/>
    <a:srgbClr val="7FA8F1"/>
    <a:srgbClr val="6495ED"/>
    <a:srgbClr val="F94956"/>
    <a:srgbClr val="FEE2E4"/>
    <a:srgbClr val="FFE181"/>
    <a:srgbClr val="E6E6E6"/>
    <a:srgbClr val="FCDBB6"/>
    <a:srgbClr val="FDE3C7"/>
    <a:srgbClr val="FE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208" autoAdjust="0"/>
  </p:normalViewPr>
  <p:slideViewPr>
    <p:cSldViewPr snapToGrid="0" snapToObjects="1">
      <p:cViewPr varScale="1">
        <p:scale>
          <a:sx n="104" d="100"/>
          <a:sy n="104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BA2C0-7DFA-438A-8FF0-20447EC1AD22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17518-26A8-466E-918E-C0DD3163C9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3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17518-26A8-466E-918E-C0DD3163C97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916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17518-26A8-466E-918E-C0DD3163C97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6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17518-26A8-466E-918E-C0DD3163C97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0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17518-26A8-466E-918E-C0DD3163C97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7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17518-26A8-466E-918E-C0DD3163C97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484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17518-26A8-466E-918E-C0DD3163C97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45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17518-26A8-466E-918E-C0DD3163C97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50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17518-26A8-466E-918E-C0DD3163C97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93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17518-26A8-466E-918E-C0DD3163C97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54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86428-A895-4E51-A87A-54CF471FA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B06E09-3E04-4FD8-8649-0A1B6A741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4B9120-0C8C-42B2-94E8-96D9722B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05CE2-856E-439D-8C92-51CAA796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CCC37-2B68-48D5-91AA-98713848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1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3DD75-DEDF-42D1-A6AA-49BCD278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56D554-9208-46C1-A1E9-BE193CC23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B6924-90B8-4995-AC76-E3BC0317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56FE3-6C04-4E95-9198-C1F3426D5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57233-2255-4805-98B1-7AB57D41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7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89036E-2397-45F0-84DC-261A1F345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A580A3-C1E0-4C5C-944C-34A50090B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9D6A1-E2DA-49A2-AFAB-E01855EB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51E0B0-34A3-4936-8EE2-E1300CE1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1F2AC-BF7C-4361-A053-DC831DFD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73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6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752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65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74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25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10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526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6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115A3-63F0-445B-A425-D385BF2B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9936B-4D06-41AD-B679-9E85B7968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BC16C-4ACC-4C7C-987C-D4FA8825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9E543-2B84-441A-B6A1-4E67F392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66E7BA-CABF-469D-9597-EA2C9884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3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07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795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8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E8BA3-06F9-41A5-8AEA-2988ADF5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10FEC-5452-461B-BB7B-8ED5A1E0D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C6D10-9A44-4522-B9FC-D23649FA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FA53F-1D27-46F3-80A5-5BCE3C87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BFFEB-0B71-4B91-8329-7CDE3833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90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E6931-F810-4111-AFCD-2A23DCB3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78E78-5CCD-4676-ABEA-A73D65846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C4388C-7B07-4B79-8B28-A7F65DB93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DF4697-82BE-47F8-9110-0E178331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2B64C9-CA22-4B74-96B4-1A83A4FB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D842F-30ED-4FC7-9093-0AD3437D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4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07029-E6CC-472C-8D02-2F0A29996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4ED66-629C-49B7-8052-A68D90A8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1E441-079C-461C-82D9-89B5FF072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EEB1A0-C22D-4ABB-A141-09797CB7F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073A23-0F8C-4003-951E-C8F22DF09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5B02C9-16A2-4779-8E08-67165B19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776934-6109-47C5-AF7B-3690DAC1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CCADA2-BD25-42F5-BCD8-CAF04F4F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48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808EF-C79E-4661-BF25-7E5964C3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D7F409-90C8-4927-A675-181FEE51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19DF59-9C47-49A4-AEED-12B92B80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2E7DC9-DDD7-4BDA-B698-6BDE2C1C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7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7E5787-06AE-4A93-8B41-EE7D8AE9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38128C-1A75-4604-A13E-E5917B44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6810D-FBC2-4F83-A2A1-6155C3B7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1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4EE46-512C-45BE-8AF1-EE562FD6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E5800-46D0-4089-8108-D359D70A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1EA40D-629F-430F-A0DF-D80664BAF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2B6B84-AA94-443C-8F49-028EFD6F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7A4434-8645-478A-A6F3-2F4CDF15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C84DE-6EDC-4DDC-B932-9AD0700B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0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099B5-194C-4FF4-A356-D3D615AD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23F001-55B7-4402-8200-16DC3E8B8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28976-6056-41FE-B624-B4270A204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93D191-5E06-4429-89EA-4BAF6F6E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31589-07D9-4BB5-AD28-B4A12651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ED4B8-BC39-4ADE-A751-ECEFEE393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930FCD-7FDD-4CEB-BAD4-1699276D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52555F-85AE-4AA9-9334-B930023D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187E3-9549-419C-A184-D33AA18AC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1B4AA-5D59-4524-A189-6C393A4F2F39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91EB3A-6EDE-40E4-8F7E-BC5D9FFC7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A9DA3-CEBE-4E4B-B162-F5D900522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B2A16-A974-4EDC-93F8-7DF90243D7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9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4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>
          <a:xfrm rot="18900000">
            <a:off x="4006835" y="-440360"/>
            <a:ext cx="10011425" cy="8680104"/>
          </a:xfrm>
          <a:custGeom>
            <a:avLst/>
            <a:gdLst>
              <a:gd name="connsiteX0" fmla="*/ 6180659 w 10011425"/>
              <a:gd name="connsiteY0" fmla="*/ 0 h 8680104"/>
              <a:gd name="connsiteX1" fmla="*/ 10011425 w 10011425"/>
              <a:gd name="connsiteY1" fmla="*/ 3830766 h 8680104"/>
              <a:gd name="connsiteX2" fmla="*/ 5162087 w 10011425"/>
              <a:gd name="connsiteY2" fmla="*/ 8680104 h 8680104"/>
              <a:gd name="connsiteX3" fmla="*/ 0 w 10011425"/>
              <a:gd name="connsiteY3" fmla="*/ 3518017 h 8680104"/>
              <a:gd name="connsiteX4" fmla="*/ 0 w 10011425"/>
              <a:gd name="connsiteY4" fmla="*/ 1342483 h 8680104"/>
              <a:gd name="connsiteX5" fmla="*/ 1342483 w 10011425"/>
              <a:gd name="connsiteY5" fmla="*/ 0 h 868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1425" h="8680104">
                <a:moveTo>
                  <a:pt x="6180659" y="0"/>
                </a:moveTo>
                <a:lnTo>
                  <a:pt x="10011425" y="3830766"/>
                </a:lnTo>
                <a:lnTo>
                  <a:pt x="5162087" y="8680104"/>
                </a:lnTo>
                <a:lnTo>
                  <a:pt x="0" y="3518017"/>
                </a:lnTo>
                <a:lnTo>
                  <a:pt x="0" y="1342483"/>
                </a:lnTo>
                <a:cubicBezTo>
                  <a:pt x="0" y="601050"/>
                  <a:pt x="601050" y="0"/>
                  <a:pt x="1342483" y="0"/>
                </a:cubicBezTo>
                <a:close/>
              </a:path>
            </a:pathLst>
          </a:custGeom>
          <a:gradFill>
            <a:gsLst>
              <a:gs pos="53000">
                <a:srgbClr val="7EA7F0"/>
              </a:gs>
              <a:gs pos="0">
                <a:srgbClr val="97B8F3"/>
              </a:gs>
              <a:gs pos="100000">
                <a:srgbClr val="6495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533738" y="280535"/>
            <a:ext cx="1959191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최종프로젝트 발표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495E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2BE407-77CE-486D-B23B-6345402BAF78}"/>
              </a:ext>
            </a:extLst>
          </p:cNvPr>
          <p:cNvGrpSpPr/>
          <p:nvPr/>
        </p:nvGrpSpPr>
        <p:grpSpPr>
          <a:xfrm>
            <a:off x="5927843" y="2313356"/>
            <a:ext cx="5357385" cy="1369786"/>
            <a:chOff x="3241040" y="2924810"/>
            <a:chExt cx="5140960" cy="1314450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29910CE-5063-43D4-9FA4-D228D112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8885" y="2939415"/>
              <a:ext cx="3333115" cy="1299845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EF89ABEE-EB1C-4945-8E73-367D62C8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41040" y="2924810"/>
              <a:ext cx="1696085" cy="129032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630CAAA-2517-4EA0-BCE6-8668350EC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46" y="5213491"/>
            <a:ext cx="4097336" cy="1644509"/>
          </a:xfrm>
          <a:prstGeom prst="rect">
            <a:avLst/>
          </a:prstGeom>
        </p:spPr>
      </p:pic>
      <p:sp>
        <p:nvSpPr>
          <p:cNvPr id="11" name="자유형 10"/>
          <p:cNvSpPr/>
          <p:nvPr/>
        </p:nvSpPr>
        <p:spPr>
          <a:xfrm rot="18888939">
            <a:off x="536851" y="5407711"/>
            <a:ext cx="2928476" cy="2919927"/>
          </a:xfrm>
          <a:custGeom>
            <a:avLst/>
            <a:gdLst>
              <a:gd name="connsiteX0" fmla="*/ 2667636 w 2964244"/>
              <a:gd name="connsiteY0" fmla="*/ 296609 h 2964245"/>
              <a:gd name="connsiteX1" fmla="*/ 2964244 w 2964244"/>
              <a:gd name="connsiteY1" fmla="*/ 1012685 h 2964245"/>
              <a:gd name="connsiteX2" fmla="*/ 2964244 w 2964244"/>
              <a:gd name="connsiteY2" fmla="*/ 2964245 h 2964245"/>
              <a:gd name="connsiteX3" fmla="*/ 0 w 2964244"/>
              <a:gd name="connsiteY3" fmla="*/ 0 h 2964245"/>
              <a:gd name="connsiteX4" fmla="*/ 1951559 w 2964244"/>
              <a:gd name="connsiteY4" fmla="*/ 0 h 2964245"/>
              <a:gd name="connsiteX5" fmla="*/ 2667636 w 2964244"/>
              <a:gd name="connsiteY5" fmla="*/ 296609 h 29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4244" h="2964245">
                <a:moveTo>
                  <a:pt x="2667636" y="296609"/>
                </a:moveTo>
                <a:cubicBezTo>
                  <a:pt x="2850895" y="479869"/>
                  <a:pt x="2964244" y="733040"/>
                  <a:pt x="2964244" y="1012685"/>
                </a:cubicBezTo>
                <a:lnTo>
                  <a:pt x="2964244" y="2964245"/>
                </a:lnTo>
                <a:lnTo>
                  <a:pt x="0" y="0"/>
                </a:lnTo>
                <a:lnTo>
                  <a:pt x="1951559" y="0"/>
                </a:lnTo>
                <a:cubicBezTo>
                  <a:pt x="2231204" y="0"/>
                  <a:pt x="2484375" y="113349"/>
                  <a:pt x="2667636" y="296609"/>
                </a:cubicBezTo>
                <a:close/>
              </a:path>
            </a:pathLst>
          </a:cu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A6384-8265-4B32-974B-8902C9C87928}"/>
              </a:ext>
            </a:extLst>
          </p:cNvPr>
          <p:cNvSpPr txBox="1"/>
          <p:nvPr/>
        </p:nvSpPr>
        <p:spPr>
          <a:xfrm>
            <a:off x="6811586" y="3859751"/>
            <a:ext cx="4690708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최종프로젝트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발표</a:t>
            </a:r>
            <a:endParaRPr lang="ko-KR" altLang="en-US" sz="4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36E3D8-C8C2-4DD7-8608-BA94E88828E6}"/>
              </a:ext>
            </a:extLst>
          </p:cNvPr>
          <p:cNvSpPr/>
          <p:nvPr/>
        </p:nvSpPr>
        <p:spPr>
          <a:xfrm>
            <a:off x="10537470" y="1656517"/>
            <a:ext cx="722359" cy="29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495ED"/>
                </a:solidFill>
                <a:latin typeface="G마켓 산스 TTF Medium" pitchFamily="2" charset="-127"/>
                <a:ea typeface="G마켓 산스 TTF Medium" pitchFamily="2" charset="-127"/>
                <a:cs typeface="KoPubWorld돋움체 Light" panose="020B0600000101010101" charset="-127"/>
              </a:rPr>
              <a:t>2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495ED"/>
                </a:solidFill>
                <a:latin typeface="G마켓 산스 TTF Medium" pitchFamily="2" charset="-127"/>
                <a:ea typeface="G마켓 산스 TTF Medium" pitchFamily="2" charset="-127"/>
                <a:cs typeface="KoPubWorld돋움체 Light" panose="020B0600000101010101" charset="-127"/>
              </a:rPr>
              <a:t>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97043E5-63FF-46B7-8AFC-456FB92801DB}"/>
              </a:ext>
            </a:extLst>
          </p:cNvPr>
          <p:cNvSpPr/>
          <p:nvPr/>
        </p:nvSpPr>
        <p:spPr>
          <a:xfrm rot="18502085">
            <a:off x="369526" y="425928"/>
            <a:ext cx="136573" cy="136573"/>
          </a:xfrm>
          <a:prstGeom prst="ellipse">
            <a:avLst/>
          </a:prstGeom>
          <a:gradFill>
            <a:gsLst>
              <a:gs pos="0">
                <a:srgbClr val="6495ED"/>
              </a:gs>
              <a:gs pos="100000">
                <a:srgbClr val="C7D9F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600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48BF2B3-8BA7-4CB1-A44E-53E9BBCDD8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665" y="1127605"/>
            <a:ext cx="3428205" cy="5592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C16342-97FC-46BE-B0BE-AB62F725EF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80" y="1127605"/>
            <a:ext cx="3735681" cy="5592124"/>
          </a:xfrm>
          <a:prstGeom prst="rect">
            <a:avLst/>
          </a:prstGeom>
        </p:spPr>
      </p:pic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847F19A4-8730-4005-9150-7AAB95377FDF}"/>
              </a:ext>
            </a:extLst>
          </p:cNvPr>
          <p:cNvSpPr/>
          <p:nvPr/>
        </p:nvSpPr>
        <p:spPr>
          <a:xfrm>
            <a:off x="6519114" y="1805308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주변 제휴시설 찾기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9336D89-52F4-43AE-9A70-087697D0D805}"/>
                </a:ext>
              </a:extLst>
            </p:cNvPr>
            <p:cNvSpPr/>
            <p:nvPr/>
          </p:nvSpPr>
          <p:spPr>
            <a:xfrm>
              <a:off x="295564" y="205508"/>
              <a:ext cx="11702472" cy="6446982"/>
            </a:xfrm>
            <a:prstGeom prst="roundRect">
              <a:avLst>
                <a:gd name="adj" fmla="val 2900"/>
              </a:avLst>
            </a:prstGeom>
            <a:noFill/>
            <a:ln w="76200" cmpd="dbl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6B1CCF0-D8CA-415E-8EF4-8EFEAB23395D}"/>
                </a:ext>
              </a:extLst>
            </p:cNvPr>
            <p:cNvSpPr/>
            <p:nvPr/>
          </p:nvSpPr>
          <p:spPr>
            <a:xfrm rot="16200000" flipH="1">
              <a:off x="11485884" y="5646162"/>
              <a:ext cx="509193" cy="864940"/>
            </a:xfrm>
            <a:custGeom>
              <a:avLst/>
              <a:gdLst>
                <a:gd name="connsiteX0" fmla="*/ 854778 w 1025734"/>
                <a:gd name="connsiteY0" fmla="*/ 0 h 1742363"/>
                <a:gd name="connsiteX1" fmla="*/ 1025734 w 1025734"/>
                <a:gd name="connsiteY1" fmla="*/ 170956 h 1742363"/>
                <a:gd name="connsiteX2" fmla="*/ 1025733 w 1025734"/>
                <a:gd name="connsiteY2" fmla="*/ 1095911 h 1742363"/>
                <a:gd name="connsiteX3" fmla="*/ 1025733 w 1025734"/>
                <a:gd name="connsiteY3" fmla="*/ 1742363 h 1742363"/>
                <a:gd name="connsiteX4" fmla="*/ 0 w 1025734"/>
                <a:gd name="connsiteY4" fmla="*/ 1742363 h 1742363"/>
                <a:gd name="connsiteX5" fmla="*/ 0 w 1025734"/>
                <a:gd name="connsiteY5" fmla="*/ 1395951 h 1742363"/>
                <a:gd name="connsiteX6" fmla="*/ 0 w 1025734"/>
                <a:gd name="connsiteY6" fmla="*/ 519124 h 1742363"/>
                <a:gd name="connsiteX7" fmla="*/ 0 w 1025734"/>
                <a:gd name="connsiteY7" fmla="*/ 470997 h 1742363"/>
                <a:gd name="connsiteX8" fmla="*/ 170956 w 1025734"/>
                <a:gd name="connsiteY8" fmla="*/ 300041 h 1742363"/>
                <a:gd name="connsiteX9" fmla="*/ 341912 w 1025734"/>
                <a:gd name="connsiteY9" fmla="*/ 470997 h 1742363"/>
                <a:gd name="connsiteX10" fmla="*/ 341912 w 1025734"/>
                <a:gd name="connsiteY10" fmla="*/ 904942 h 1742363"/>
                <a:gd name="connsiteX11" fmla="*/ 355346 w 1025734"/>
                <a:gd name="connsiteY11" fmla="*/ 971483 h 1742363"/>
                <a:gd name="connsiteX12" fmla="*/ 512867 w 1025734"/>
                <a:gd name="connsiteY12" fmla="*/ 1075895 h 1742363"/>
                <a:gd name="connsiteX13" fmla="*/ 512866 w 1025734"/>
                <a:gd name="connsiteY13" fmla="*/ 1075896 h 1742363"/>
                <a:gd name="connsiteX14" fmla="*/ 683822 w 1025734"/>
                <a:gd name="connsiteY14" fmla="*/ 904940 h 1742363"/>
                <a:gd name="connsiteX15" fmla="*/ 683822 w 1025734"/>
                <a:gd name="connsiteY15" fmla="*/ 170956 h 1742363"/>
                <a:gd name="connsiteX16" fmla="*/ 854778 w 1025734"/>
                <a:gd name="connsiteY16" fmla="*/ 0 h 17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25734" h="1742363">
                  <a:moveTo>
                    <a:pt x="854778" y="0"/>
                  </a:moveTo>
                  <a:cubicBezTo>
                    <a:pt x="949194" y="0"/>
                    <a:pt x="1025734" y="76540"/>
                    <a:pt x="1025734" y="170956"/>
                  </a:cubicBezTo>
                  <a:cubicBezTo>
                    <a:pt x="1025734" y="479274"/>
                    <a:pt x="1025733" y="787593"/>
                    <a:pt x="1025733" y="1095911"/>
                  </a:cubicBezTo>
                  <a:lnTo>
                    <a:pt x="1025733" y="1742363"/>
                  </a:lnTo>
                  <a:lnTo>
                    <a:pt x="0" y="1742363"/>
                  </a:lnTo>
                  <a:lnTo>
                    <a:pt x="0" y="1395951"/>
                  </a:lnTo>
                  <a:lnTo>
                    <a:pt x="0" y="519124"/>
                  </a:lnTo>
                  <a:lnTo>
                    <a:pt x="0" y="470997"/>
                  </a:lnTo>
                  <a:cubicBezTo>
                    <a:pt x="0" y="376581"/>
                    <a:pt x="76540" y="300041"/>
                    <a:pt x="170956" y="300041"/>
                  </a:cubicBezTo>
                  <a:cubicBezTo>
                    <a:pt x="265372" y="300041"/>
                    <a:pt x="341912" y="376581"/>
                    <a:pt x="341912" y="470997"/>
                  </a:cubicBezTo>
                  <a:lnTo>
                    <a:pt x="341912" y="904942"/>
                  </a:lnTo>
                  <a:lnTo>
                    <a:pt x="355346" y="971483"/>
                  </a:lnTo>
                  <a:cubicBezTo>
                    <a:pt x="381299" y="1032841"/>
                    <a:pt x="442055" y="1075895"/>
                    <a:pt x="512867" y="1075895"/>
                  </a:cubicBezTo>
                  <a:lnTo>
                    <a:pt x="512866" y="1075896"/>
                  </a:lnTo>
                  <a:cubicBezTo>
                    <a:pt x="607282" y="1075896"/>
                    <a:pt x="683822" y="999356"/>
                    <a:pt x="683822" y="904940"/>
                  </a:cubicBezTo>
                  <a:lnTo>
                    <a:pt x="683822" y="170956"/>
                  </a:lnTo>
                  <a:cubicBezTo>
                    <a:pt x="683822" y="76540"/>
                    <a:pt x="760362" y="0"/>
                    <a:pt x="85477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8AA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액자 22">
              <a:extLst>
                <a:ext uri="{FF2B5EF4-FFF2-40B4-BE49-F238E27FC236}">
                  <a16:creationId xmlns:a16="http://schemas.microsoft.com/office/drawing/2014/main" id="{86561ED6-3D15-44A4-8ED6-332E2726B87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11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1299F3-C905-4EE3-8A40-3A864318837C}"/>
              </a:ext>
            </a:extLst>
          </p:cNvPr>
          <p:cNvSpPr/>
          <p:nvPr/>
        </p:nvSpPr>
        <p:spPr>
          <a:xfrm>
            <a:off x="2697022" y="511923"/>
            <a:ext cx="68995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사용자별 기능 </a:t>
            </a:r>
            <a:r>
              <a:rPr lang="en-US" altLang="ko-KR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회원 </a:t>
            </a:r>
            <a:r>
              <a:rPr lang="en-US" altLang="ko-KR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46B0A8DA-2E9C-4BE1-9255-85F7EAE92C9A}"/>
              </a:ext>
            </a:extLst>
          </p:cNvPr>
          <p:cNvSpPr/>
          <p:nvPr/>
        </p:nvSpPr>
        <p:spPr>
          <a:xfrm>
            <a:off x="6519114" y="2535876"/>
            <a:ext cx="3788274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레슨 예약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BFC5C2F-4E37-470A-BD71-439A86023F4B}"/>
              </a:ext>
            </a:extLst>
          </p:cNvPr>
          <p:cNvSpPr/>
          <p:nvPr/>
        </p:nvSpPr>
        <p:spPr>
          <a:xfrm>
            <a:off x="6519114" y="4727580"/>
            <a:ext cx="3213361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온라인</a:t>
            </a:r>
            <a:r>
              <a:rPr lang="en-US" altLang="ko-KR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PT</a:t>
            </a: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</a:t>
            </a:r>
            <a:r>
              <a:rPr lang="en-US" altLang="ko-KR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r>
              <a:rPr lang="en-US" altLang="ko-KR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그룹</a:t>
            </a:r>
            <a:r>
              <a:rPr lang="en-US" altLang="ko-KR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dirty="0">
              <a:ln>
                <a:solidFill>
                  <a:srgbClr val="7FA8F1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9442A194-9C65-4313-8D94-4CDAA8CF7F5D}"/>
              </a:ext>
            </a:extLst>
          </p:cNvPr>
          <p:cNvSpPr/>
          <p:nvPr/>
        </p:nvSpPr>
        <p:spPr>
          <a:xfrm>
            <a:off x="6519114" y="5458147"/>
            <a:ext cx="3340110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lang="en-US" altLang="ko-KR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공지사항</a:t>
            </a:r>
            <a:r>
              <a:rPr lang="en-US" altLang="ko-KR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,FAQ,</a:t>
            </a: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문의</a:t>
            </a:r>
            <a:r>
              <a:rPr lang="en-US" altLang="ko-KR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dirty="0">
              <a:ln>
                <a:solidFill>
                  <a:srgbClr val="7FA8F1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0DA56561-B6AF-4365-9BBB-7B61AA59C50F}"/>
              </a:ext>
            </a:extLst>
          </p:cNvPr>
          <p:cNvSpPr/>
          <p:nvPr/>
        </p:nvSpPr>
        <p:spPr>
          <a:xfrm>
            <a:off x="6519114" y="3266444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그룹 수업 예약 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D76A95CB-8279-4E1B-8FE5-38E3AA504BDE}"/>
              </a:ext>
            </a:extLst>
          </p:cNvPr>
          <p:cNvSpPr/>
          <p:nvPr/>
        </p:nvSpPr>
        <p:spPr>
          <a:xfrm>
            <a:off x="6519114" y="3997012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체형 분석 시스템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E40C371-C41A-4ECD-888E-20B2EAA4CC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44" y="511923"/>
            <a:ext cx="901700" cy="3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6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23771"/>
          </a:xfrm>
          <a:prstGeom prst="rect">
            <a:avLst/>
          </a:prstGeom>
          <a:pattFill prst="ltDnDiag">
            <a:fgClr>
              <a:srgbClr val="B0C9F6"/>
            </a:fgClr>
            <a:bgClr>
              <a:srgbClr val="8AAFF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구성도 및 프로세스</a:t>
            </a:r>
            <a:endParaRPr lang="en-US" altLang="ko-KR" sz="4800" b="1" i="1" kern="0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3323771"/>
            <a:ext cx="12192000" cy="45719"/>
          </a:xfrm>
          <a:prstGeom prst="rect">
            <a:avLst/>
          </a:prstGeom>
          <a:solidFill>
            <a:schemeClr val="tx1">
              <a:lumMod val="50000"/>
              <a:lumOff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8332555-E535-4CD2-A037-627DE86675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0"/>
          <a:stretch/>
        </p:blipFill>
        <p:spPr>
          <a:xfrm>
            <a:off x="10565180" y="298473"/>
            <a:ext cx="1161715" cy="450827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E2E024D0-0247-45F9-A86F-87C8234AF662}"/>
              </a:ext>
            </a:extLst>
          </p:cNvPr>
          <p:cNvSpPr/>
          <p:nvPr/>
        </p:nvSpPr>
        <p:spPr>
          <a:xfrm rot="18502085">
            <a:off x="11803735" y="155059"/>
            <a:ext cx="70968" cy="709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4F0CC6B-EAC2-43F5-B457-EA42B6135284}"/>
              </a:ext>
            </a:extLst>
          </p:cNvPr>
          <p:cNvGrpSpPr/>
          <p:nvPr/>
        </p:nvGrpSpPr>
        <p:grpSpPr>
          <a:xfrm>
            <a:off x="3646128" y="4227677"/>
            <a:ext cx="1760739" cy="1673175"/>
            <a:chOff x="3924941" y="4077024"/>
            <a:chExt cx="1760739" cy="167317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8710C45-07E0-4F2E-A7AE-136B0CFC6B69}"/>
                </a:ext>
              </a:extLst>
            </p:cNvPr>
            <p:cNvSpPr/>
            <p:nvPr/>
          </p:nvSpPr>
          <p:spPr>
            <a:xfrm>
              <a:off x="4256111" y="4077024"/>
              <a:ext cx="1098401" cy="1098401"/>
            </a:xfrm>
            <a:prstGeom prst="ellipse">
              <a:avLst/>
            </a:prstGeom>
            <a:gradFill>
              <a:gsLst>
                <a:gs pos="38000">
                  <a:srgbClr val="A0BCF1"/>
                </a:gs>
                <a:gs pos="65000">
                  <a:srgbClr val="85ABEF"/>
                </a:gs>
                <a:gs pos="100000">
                  <a:srgbClr val="7AA3EE"/>
                </a:gs>
                <a:gs pos="0">
                  <a:srgbClr val="AFB7F3"/>
                </a:gs>
              </a:gsLst>
              <a:lin ang="13800000" scaled="0"/>
            </a:gra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08408E-BEA4-4F8E-868F-1B4F639198EA}"/>
                </a:ext>
              </a:extLst>
            </p:cNvPr>
            <p:cNvSpPr txBox="1"/>
            <p:nvPr/>
          </p:nvSpPr>
          <p:spPr>
            <a:xfrm>
              <a:off x="3924941" y="5380867"/>
              <a:ext cx="1760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25400" dist="25400" dir="2700000" algn="tl" rotWithShape="0">
                      <a:schemeClr val="bg1">
                        <a:lumMod val="85000"/>
                        <a:alpha val="40000"/>
                      </a:scheme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시스템 구성도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D75EF05-94D7-48EC-8B74-1E72412A8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998" y="4297552"/>
              <a:ext cx="686738" cy="68673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C25086-94A2-42AC-9143-50E688A3406B}"/>
              </a:ext>
            </a:extLst>
          </p:cNvPr>
          <p:cNvGrpSpPr/>
          <p:nvPr/>
        </p:nvGrpSpPr>
        <p:grpSpPr>
          <a:xfrm>
            <a:off x="6672881" y="4227677"/>
            <a:ext cx="1760739" cy="2011729"/>
            <a:chOff x="11245612" y="4077024"/>
            <a:chExt cx="1760739" cy="201172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075F22B-B45C-41D2-B40A-FBEF608DFE67}"/>
                </a:ext>
              </a:extLst>
            </p:cNvPr>
            <p:cNvSpPr/>
            <p:nvPr/>
          </p:nvSpPr>
          <p:spPr>
            <a:xfrm>
              <a:off x="11576783" y="4077024"/>
              <a:ext cx="1098401" cy="1098401"/>
            </a:xfrm>
            <a:prstGeom prst="ellipse">
              <a:avLst/>
            </a:prstGeom>
            <a:gradFill>
              <a:gsLst>
                <a:gs pos="38000">
                  <a:srgbClr val="A0BCF1"/>
                </a:gs>
                <a:gs pos="65000">
                  <a:srgbClr val="85ABEF"/>
                </a:gs>
                <a:gs pos="100000">
                  <a:srgbClr val="7AA3EE"/>
                </a:gs>
                <a:gs pos="0">
                  <a:srgbClr val="AFB7F3"/>
                </a:gs>
              </a:gsLst>
              <a:lin ang="7800000" scaled="0"/>
            </a:gra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929466-6A52-493E-9334-8B1040DC06C4}"/>
                </a:ext>
              </a:extLst>
            </p:cNvPr>
            <p:cNvSpPr txBox="1"/>
            <p:nvPr/>
          </p:nvSpPr>
          <p:spPr>
            <a:xfrm>
              <a:off x="11245612" y="5380867"/>
              <a:ext cx="17607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25400" dist="25400" dir="2700000" algn="tl" rotWithShape="0">
                      <a:schemeClr val="bg1">
                        <a:lumMod val="85000"/>
                        <a:alpha val="40000"/>
                      </a:scheme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핵심기능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25400" dist="25400" dir="2700000" algn="tl" rotWithShape="0">
                      <a:schemeClr val="bg1">
                        <a:lumMod val="85000"/>
                        <a:alpha val="40000"/>
                      </a:scheme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프로세스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1BCFA5D-72D5-4402-8088-DC93C82A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1523" y="4274951"/>
              <a:ext cx="647015" cy="647015"/>
            </a:xfrm>
            <a:prstGeom prst="rect">
              <a:avLst/>
            </a:prstGeom>
          </p:spPr>
        </p:pic>
      </p:grpSp>
      <p:sp>
        <p:nvSpPr>
          <p:cNvPr id="24" name="별: 꼭짓점 5개 18">
            <a:extLst>
              <a:ext uri="{FF2B5EF4-FFF2-40B4-BE49-F238E27FC236}">
                <a16:creationId xmlns:a16="http://schemas.microsoft.com/office/drawing/2014/main" id="{60220060-2954-4811-A753-37B5D64875D2}"/>
              </a:ext>
            </a:extLst>
          </p:cNvPr>
          <p:cNvSpPr/>
          <p:nvPr/>
        </p:nvSpPr>
        <p:spPr>
          <a:xfrm rot="1800000">
            <a:off x="7437564" y="1134594"/>
            <a:ext cx="97790" cy="97790"/>
          </a:xfrm>
          <a:prstGeom prst="star5">
            <a:avLst/>
          </a:prstGeom>
          <a:solidFill>
            <a:srgbClr val="FFE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74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2ABC066-FA02-495E-B04D-9754820AD093}"/>
              </a:ext>
            </a:extLst>
          </p:cNvPr>
          <p:cNvGrpSpPr/>
          <p:nvPr/>
        </p:nvGrpSpPr>
        <p:grpSpPr>
          <a:xfrm>
            <a:off x="178435" y="86995"/>
            <a:ext cx="11786235" cy="6420485"/>
            <a:chOff x="178435" y="86995"/>
            <a:chExt cx="11786235" cy="642048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AEDFFD-3591-4A51-B08D-C00FE14B32DE}"/>
                </a:ext>
              </a:extLst>
            </p:cNvPr>
            <p:cNvSpPr/>
            <p:nvPr/>
          </p:nvSpPr>
          <p:spPr>
            <a:xfrm>
              <a:off x="951865" y="622300"/>
              <a:ext cx="10888980" cy="587692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94FAB46-8FFC-4F91-9BBA-34FE1F7AD0A1}"/>
                </a:ext>
              </a:extLst>
            </p:cNvPr>
            <p:cNvSpPr/>
            <p:nvPr/>
          </p:nvSpPr>
          <p:spPr>
            <a:xfrm>
              <a:off x="227330" y="910590"/>
              <a:ext cx="10888980" cy="5596890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F1F3BF2D-DE1B-4EB3-A987-BECA18931548}"/>
                </a:ext>
              </a:extLst>
            </p:cNvPr>
            <p:cNvSpPr/>
            <p:nvPr/>
          </p:nvSpPr>
          <p:spPr>
            <a:xfrm>
              <a:off x="614045" y="417195"/>
              <a:ext cx="10963910" cy="899795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7FA8F1"/>
            </a:solidFill>
            <a:ln w="38100">
              <a:solidFill>
                <a:srgbClr val="8AA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32400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3200" dirty="0">
                  <a:ln>
                    <a:solidFill>
                      <a:srgbClr val="649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KoPubWorld돋움체 Bold" panose="00000800000000000000" pitchFamily="2" charset="-127"/>
                </a:rPr>
                <a:t>DHMS </a:t>
              </a:r>
              <a:r>
                <a:rPr kumimoji="0" lang="ko-KR" altLang="en-US" sz="3200" i="0" u="none" strike="noStrike" kern="1200" cap="none" spc="0" normalizeH="0" baseline="0" noProof="0" dirty="0">
                  <a:ln>
                    <a:solidFill>
                      <a:srgbClr val="6495E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KoPubWorld돋움체 Bold" panose="00000800000000000000" pitchFamily="2" charset="-127"/>
                </a:rPr>
                <a:t>시스템 구성도</a:t>
              </a:r>
              <a:endParaRPr kumimoji="0" lang="en-US" altLang="ko-KR" sz="3200" i="0" u="none" strike="noStrike" kern="1200" cap="none" spc="0" normalizeH="0" baseline="0" noProof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C3A66A06-0E45-40B2-ACF4-28672F66FFFA}"/>
                </a:ext>
              </a:extLst>
            </p:cNvPr>
            <p:cNvSpPr/>
            <p:nvPr/>
          </p:nvSpPr>
          <p:spPr>
            <a:xfrm>
              <a:off x="614045" y="1288415"/>
              <a:ext cx="10963910" cy="521081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8AA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D402403-A2DF-44C2-8E9E-07E8A9F1C18F}"/>
                </a:ext>
              </a:extLst>
            </p:cNvPr>
            <p:cNvCxnSpPr>
              <a:cxnSpLocks/>
            </p:cNvCxnSpPr>
            <p:nvPr/>
          </p:nvCxnSpPr>
          <p:spPr>
            <a:xfrm>
              <a:off x="178435" y="6499225"/>
              <a:ext cx="11412220" cy="0"/>
            </a:xfrm>
            <a:prstGeom prst="line">
              <a:avLst/>
            </a:prstGeom>
            <a:ln w="38100" cap="rnd">
              <a:solidFill>
                <a:srgbClr val="8AA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A576836-3E41-491B-B2F6-9D7DF97E8E4C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575" y="6507480"/>
              <a:ext cx="252095" cy="0"/>
            </a:xfrm>
            <a:prstGeom prst="line">
              <a:avLst/>
            </a:prstGeom>
            <a:ln w="38100" cap="rnd">
              <a:solidFill>
                <a:srgbClr val="8AA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520AFD4-7007-4BBC-B80F-273307AEDA34}"/>
                </a:ext>
              </a:extLst>
            </p:cNvPr>
            <p:cNvGrpSpPr/>
            <p:nvPr/>
          </p:nvGrpSpPr>
          <p:grpSpPr>
            <a:xfrm>
              <a:off x="1075055" y="205740"/>
              <a:ext cx="1397000" cy="1212850"/>
              <a:chOff x="1075055" y="205740"/>
              <a:chExt cx="1397000" cy="1212850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F6BC1DF-2492-404D-A282-ABCDE7ABFBF8}"/>
                  </a:ext>
                </a:extLst>
              </p:cNvPr>
              <p:cNvSpPr/>
              <p:nvPr/>
            </p:nvSpPr>
            <p:spPr>
              <a:xfrm>
                <a:off x="1075055" y="205740"/>
                <a:ext cx="1219835" cy="12128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rgbClr val="B0C9F6"/>
              </a:solidFill>
              <a:ln w="38100">
                <a:solidFill>
                  <a:srgbClr val="8AAF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1EFDCF43-FB00-43C2-A2C0-09518BBE4A29}"/>
                  </a:ext>
                </a:extLst>
              </p:cNvPr>
              <p:cNvSpPr/>
              <p:nvPr/>
            </p:nvSpPr>
            <p:spPr>
              <a:xfrm>
                <a:off x="2157095" y="205740"/>
                <a:ext cx="315595" cy="217170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8AAF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239AD7E8-C4F9-4BE1-8777-2B58FD230CA5}"/>
                </a:ext>
              </a:extLst>
            </p:cNvPr>
            <p:cNvSpPr/>
            <p:nvPr/>
          </p:nvSpPr>
          <p:spPr>
            <a:xfrm rot="20700000">
              <a:off x="193040" y="86995"/>
              <a:ext cx="402590" cy="402590"/>
            </a:xfrm>
            <a:prstGeom prst="star5">
              <a:avLst/>
            </a:prstGeom>
            <a:solidFill>
              <a:srgbClr val="FFE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별: 꼭짓점 5개 17">
              <a:extLst>
                <a:ext uri="{FF2B5EF4-FFF2-40B4-BE49-F238E27FC236}">
                  <a16:creationId xmlns:a16="http://schemas.microsoft.com/office/drawing/2014/main" id="{FAE5F6AF-CE50-4A46-8327-2F1786D4DF8B}"/>
                </a:ext>
              </a:extLst>
            </p:cNvPr>
            <p:cNvSpPr/>
            <p:nvPr/>
          </p:nvSpPr>
          <p:spPr>
            <a:xfrm rot="900000">
              <a:off x="373380" y="492760"/>
              <a:ext cx="196215" cy="196215"/>
            </a:xfrm>
            <a:prstGeom prst="star5">
              <a:avLst/>
            </a:prstGeom>
            <a:solidFill>
              <a:srgbClr val="FFE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60220060-2954-4811-A753-37B5D64875D2}"/>
                </a:ext>
              </a:extLst>
            </p:cNvPr>
            <p:cNvSpPr/>
            <p:nvPr/>
          </p:nvSpPr>
          <p:spPr>
            <a:xfrm rot="1800000">
              <a:off x="659130" y="287020"/>
              <a:ext cx="97790" cy="97790"/>
            </a:xfrm>
            <a:prstGeom prst="star5">
              <a:avLst/>
            </a:prstGeom>
            <a:solidFill>
              <a:srgbClr val="FFE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A96A405-8D87-4417-911C-94083EA13844}"/>
              </a:ext>
            </a:extLst>
          </p:cNvPr>
          <p:cNvGrpSpPr/>
          <p:nvPr/>
        </p:nvGrpSpPr>
        <p:grpSpPr>
          <a:xfrm>
            <a:off x="8110855" y="1590040"/>
            <a:ext cx="2138680" cy="2947670"/>
            <a:chOff x="8110855" y="1590040"/>
            <a:chExt cx="2138680" cy="2947670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7E5F1ECC-090B-4475-A023-99E387F45115}"/>
                </a:ext>
              </a:extLst>
            </p:cNvPr>
            <p:cNvSpPr/>
            <p:nvPr/>
          </p:nvSpPr>
          <p:spPr>
            <a:xfrm>
              <a:off x="8110855" y="1590040"/>
              <a:ext cx="1947545" cy="2947670"/>
            </a:xfrm>
            <a:prstGeom prst="roundRect">
              <a:avLst>
                <a:gd name="adj" fmla="val 11743"/>
              </a:avLst>
            </a:prstGeom>
            <a:solidFill>
              <a:schemeClr val="bg1"/>
            </a:solidFill>
            <a:ln w="12700">
              <a:solidFill>
                <a:srgbClr val="7FA8F1"/>
              </a:solidFill>
            </a:ln>
            <a:effectLst>
              <a:outerShdw blurRad="38100" dist="25400" dir="2700000" algn="tl" rotWithShape="0">
                <a:schemeClr val="bg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7D1C64E-4C63-4C33-B99C-A6F800A58651}"/>
                </a:ext>
              </a:extLst>
            </p:cNvPr>
            <p:cNvSpPr/>
            <p:nvPr/>
          </p:nvSpPr>
          <p:spPr>
            <a:xfrm>
              <a:off x="8114665" y="1727200"/>
              <a:ext cx="2135505" cy="282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900" kern="0" dirty="0">
                  <a:ln>
                    <a:solidFill>
                      <a:srgbClr val="6495ED">
                        <a:alpha val="0"/>
                      </a:srgbClr>
                    </a:solidFill>
                  </a:ln>
                  <a:solidFill>
                    <a:srgbClr val="6495E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Integration Layer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4F518D2-D1C1-4D3D-9C6F-345E9269536B}"/>
              </a:ext>
            </a:extLst>
          </p:cNvPr>
          <p:cNvGrpSpPr/>
          <p:nvPr/>
        </p:nvGrpSpPr>
        <p:grpSpPr>
          <a:xfrm>
            <a:off x="6570345" y="1590040"/>
            <a:ext cx="2138680" cy="2947670"/>
            <a:chOff x="6570345" y="1590040"/>
            <a:chExt cx="2138680" cy="2947670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9E456F19-D271-48E0-B07F-BD610CA92937}"/>
                </a:ext>
              </a:extLst>
            </p:cNvPr>
            <p:cNvSpPr/>
            <p:nvPr/>
          </p:nvSpPr>
          <p:spPr>
            <a:xfrm>
              <a:off x="6570345" y="1590040"/>
              <a:ext cx="1397000" cy="2947670"/>
            </a:xfrm>
            <a:prstGeom prst="roundRect">
              <a:avLst>
                <a:gd name="adj" fmla="val 11743"/>
              </a:avLst>
            </a:prstGeom>
            <a:solidFill>
              <a:schemeClr val="bg1"/>
            </a:solidFill>
            <a:ln w="12700">
              <a:solidFill>
                <a:srgbClr val="7FA8F1"/>
              </a:solidFill>
            </a:ln>
            <a:effectLst>
              <a:outerShdw blurRad="38100" dist="25400" dir="2700000" algn="tl" rotWithShape="0">
                <a:schemeClr val="bg2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1E79BC0-6846-4F24-BB13-4B14188E8026}"/>
                </a:ext>
              </a:extLst>
            </p:cNvPr>
            <p:cNvSpPr/>
            <p:nvPr/>
          </p:nvSpPr>
          <p:spPr>
            <a:xfrm>
              <a:off x="6574155" y="1727200"/>
              <a:ext cx="2135505" cy="282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900" kern="0" dirty="0">
                  <a:ln>
                    <a:solidFill>
                      <a:srgbClr val="6495ED">
                        <a:alpha val="0"/>
                      </a:srgbClr>
                    </a:solidFill>
                  </a:ln>
                  <a:solidFill>
                    <a:srgbClr val="6495E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Business Layer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773C6C2-868F-4759-AA18-2BCA8975F0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0"/>
          <a:stretch/>
        </p:blipFill>
        <p:spPr>
          <a:xfrm>
            <a:off x="1181100" y="571500"/>
            <a:ext cx="863600" cy="335280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AEED3825-8837-423A-BC23-D6390FD2D6A3}"/>
              </a:ext>
            </a:extLst>
          </p:cNvPr>
          <p:cNvGrpSpPr/>
          <p:nvPr/>
        </p:nvGrpSpPr>
        <p:grpSpPr>
          <a:xfrm>
            <a:off x="948690" y="1970405"/>
            <a:ext cx="1104900" cy="3757295"/>
            <a:chOff x="948690" y="1970405"/>
            <a:chExt cx="1104900" cy="375729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B193E49-23FF-405C-B54E-ED4F1FDEB73A}"/>
                </a:ext>
              </a:extLst>
            </p:cNvPr>
            <p:cNvSpPr/>
            <p:nvPr/>
          </p:nvSpPr>
          <p:spPr>
            <a:xfrm>
              <a:off x="948690" y="1970405"/>
              <a:ext cx="1098550" cy="1098550"/>
            </a:xfrm>
            <a:prstGeom prst="ellipse">
              <a:avLst/>
            </a:prstGeom>
            <a:solidFill>
              <a:srgbClr val="8AA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871493-65DC-4E4F-8BE7-C60D0F92E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230" y="2101850"/>
              <a:ext cx="584200" cy="5842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8369A4-5F7A-48DF-9D79-487E63068EE9}"/>
                </a:ext>
              </a:extLst>
            </p:cNvPr>
            <p:cNvSpPr txBox="1"/>
            <p:nvPr/>
          </p:nvSpPr>
          <p:spPr>
            <a:xfrm>
              <a:off x="948690" y="2695575"/>
              <a:ext cx="1082040" cy="380365"/>
            </a:xfrm>
            <a:prstGeom prst="rect">
              <a:avLst/>
            </a:prstGeom>
            <a:solidFill>
              <a:prstClr val="white"/>
            </a:solidFill>
          </p:spPr>
          <p:txBody>
            <a:bodyPr wrap="square" lIns="36000" tIns="36000" rIns="36000" bIns="3600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ln>
                    <a:solidFill>
                      <a:srgbClr val="C7D9F9">
                        <a:alpha val="0"/>
                      </a:srgbClr>
                    </a:solidFill>
                  </a:ln>
                  <a:solidFill>
                    <a:srgbClr val="8AAFF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KoPubWorld돋움체 Light" panose="00000300000000000000" pitchFamily="2" charset="-127"/>
                </a:rPr>
                <a:t>본사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srgbClr val="C7D9F9">
                      <a:alpha val="0"/>
                    </a:srgbClr>
                  </a:solidFill>
                </a:ln>
                <a:solidFill>
                  <a:srgbClr val="8AAF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49182C8-29DF-4DC7-AD90-0E9F536A0836}"/>
                </a:ext>
              </a:extLst>
            </p:cNvPr>
            <p:cNvSpPr/>
            <p:nvPr/>
          </p:nvSpPr>
          <p:spPr>
            <a:xfrm>
              <a:off x="948690" y="3303270"/>
              <a:ext cx="1098550" cy="1098550"/>
            </a:xfrm>
            <a:prstGeom prst="ellipse">
              <a:avLst/>
            </a:prstGeom>
            <a:solidFill>
              <a:srgbClr val="8AA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F165305-DD28-43CA-A8F2-BCEE8E058FF3}"/>
                </a:ext>
              </a:extLst>
            </p:cNvPr>
            <p:cNvSpPr txBox="1"/>
            <p:nvPr/>
          </p:nvSpPr>
          <p:spPr>
            <a:xfrm>
              <a:off x="948690" y="4028440"/>
              <a:ext cx="1082040" cy="380365"/>
            </a:xfrm>
            <a:prstGeom prst="rect">
              <a:avLst/>
            </a:prstGeom>
            <a:solidFill>
              <a:prstClr val="white"/>
            </a:solidFill>
          </p:spPr>
          <p:txBody>
            <a:bodyPr wrap="square" lIns="36000" tIns="36000" rIns="36000" bIns="3600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ln>
                    <a:solidFill>
                      <a:srgbClr val="C7D9F9">
                        <a:alpha val="0"/>
                      </a:srgbClr>
                    </a:solidFill>
                  </a:ln>
                  <a:solidFill>
                    <a:srgbClr val="8AAFF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KoPubWorld돋움체 Light" panose="00000300000000000000" pitchFamily="2" charset="-127"/>
                </a:rPr>
                <a:t>가맹점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srgbClr val="C7D9F9">
                      <a:alpha val="0"/>
                    </a:srgbClr>
                  </a:solidFill>
                </a:ln>
                <a:solidFill>
                  <a:srgbClr val="8AAF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EEF5DBE-605E-4283-A7D5-D4A73855E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230" y="3418205"/>
              <a:ext cx="584200" cy="584200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B7126D1-4DCD-4CB0-BC78-CB75B6112CC3}"/>
                </a:ext>
              </a:extLst>
            </p:cNvPr>
            <p:cNvSpPr/>
            <p:nvPr/>
          </p:nvSpPr>
          <p:spPr>
            <a:xfrm>
              <a:off x="955040" y="4622165"/>
              <a:ext cx="1098550" cy="1098550"/>
            </a:xfrm>
            <a:prstGeom prst="ellipse">
              <a:avLst/>
            </a:prstGeom>
            <a:solidFill>
              <a:srgbClr val="8AA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9A247A-99A6-48D5-8664-5C5EB1C5F334}"/>
                </a:ext>
              </a:extLst>
            </p:cNvPr>
            <p:cNvSpPr txBox="1"/>
            <p:nvPr/>
          </p:nvSpPr>
          <p:spPr>
            <a:xfrm>
              <a:off x="955040" y="5347335"/>
              <a:ext cx="1082040" cy="380365"/>
            </a:xfrm>
            <a:prstGeom prst="rect">
              <a:avLst/>
            </a:prstGeom>
            <a:solidFill>
              <a:prstClr val="white"/>
            </a:solidFill>
          </p:spPr>
          <p:txBody>
            <a:bodyPr wrap="square" lIns="36000" tIns="36000" rIns="36000" bIns="3600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solidFill>
                      <a:srgbClr val="C7D9F9">
                        <a:alpha val="0"/>
                      </a:srgbClr>
                    </a:solidFill>
                  </a:ln>
                  <a:solidFill>
                    <a:srgbClr val="8AAFF2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KoPubWorld돋움체 Light" panose="00000300000000000000" pitchFamily="2" charset="-127"/>
                </a:rPr>
                <a:t>사용자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E3AEC7F-ECC1-48C2-80F5-2729040F7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60" y="4777105"/>
              <a:ext cx="584200" cy="584200"/>
            </a:xfrm>
            <a:prstGeom prst="rect">
              <a:avLst/>
            </a:prstGeom>
          </p:spPr>
        </p:pic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8E5A2C1-BBE7-4D48-8DA5-37A5CD88E5DF}"/>
              </a:ext>
            </a:extLst>
          </p:cNvPr>
          <p:cNvSpPr/>
          <p:nvPr/>
        </p:nvSpPr>
        <p:spPr>
          <a:xfrm>
            <a:off x="2659380" y="1812290"/>
            <a:ext cx="1098550" cy="414020"/>
          </a:xfrm>
          <a:prstGeom prst="roundRect">
            <a:avLst>
              <a:gd name="adj" fmla="val 50000"/>
            </a:avLst>
          </a:prstGeom>
          <a:solidFill>
            <a:srgbClr val="8AA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스케줄관리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AFD02D7-3495-4FC7-B94D-F1C5988573FB}"/>
              </a:ext>
            </a:extLst>
          </p:cNvPr>
          <p:cNvSpPr/>
          <p:nvPr/>
        </p:nvSpPr>
        <p:spPr>
          <a:xfrm>
            <a:off x="2659380" y="2327910"/>
            <a:ext cx="1098550" cy="414020"/>
          </a:xfrm>
          <a:prstGeom prst="roundRect">
            <a:avLst>
              <a:gd name="adj" fmla="val 50000"/>
            </a:avLst>
          </a:prstGeom>
          <a:solidFill>
            <a:srgbClr val="8AA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회원 관리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29C9ACF-A1E3-4CFF-9192-CCF454BC5B18}"/>
              </a:ext>
            </a:extLst>
          </p:cNvPr>
          <p:cNvSpPr/>
          <p:nvPr/>
        </p:nvSpPr>
        <p:spPr>
          <a:xfrm>
            <a:off x="2659380" y="2910205"/>
            <a:ext cx="1098550" cy="414020"/>
          </a:xfrm>
          <a:prstGeom prst="roundRect">
            <a:avLst>
              <a:gd name="adj" fmla="val 50000"/>
            </a:avLst>
          </a:prstGeom>
          <a:solidFill>
            <a:srgbClr val="8AA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직원 관리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AC58E47-160E-4288-A029-5E7BA932D9B8}"/>
              </a:ext>
            </a:extLst>
          </p:cNvPr>
          <p:cNvSpPr/>
          <p:nvPr/>
        </p:nvSpPr>
        <p:spPr>
          <a:xfrm>
            <a:off x="2659380" y="3473450"/>
            <a:ext cx="1098550" cy="414020"/>
          </a:xfrm>
          <a:prstGeom prst="roundRect">
            <a:avLst>
              <a:gd name="adj" fmla="val 50000"/>
            </a:avLst>
          </a:prstGeom>
          <a:solidFill>
            <a:srgbClr val="8AA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재고 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관리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4750172-0480-47B3-BB09-65C239AF51B8}"/>
              </a:ext>
            </a:extLst>
          </p:cNvPr>
          <p:cNvSpPr/>
          <p:nvPr/>
        </p:nvSpPr>
        <p:spPr>
          <a:xfrm>
            <a:off x="2659380" y="5222875"/>
            <a:ext cx="1098550" cy="414020"/>
          </a:xfrm>
          <a:prstGeom prst="roundRect">
            <a:avLst>
              <a:gd name="adj" fmla="val 50000"/>
            </a:avLst>
          </a:prstGeom>
          <a:solidFill>
            <a:srgbClr val="8AA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체형 분석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F28BC14-408B-460F-A37C-A5DB9DF1678E}"/>
              </a:ext>
            </a:extLst>
          </p:cNvPr>
          <p:cNvSpPr/>
          <p:nvPr/>
        </p:nvSpPr>
        <p:spPr>
          <a:xfrm>
            <a:off x="2659380" y="4632325"/>
            <a:ext cx="1098550" cy="414020"/>
          </a:xfrm>
          <a:prstGeom prst="roundRect">
            <a:avLst>
              <a:gd name="adj" fmla="val 50000"/>
            </a:avLst>
          </a:prstGeom>
          <a:solidFill>
            <a:srgbClr val="8AA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락커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 관리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1BFF684-A19B-4025-9A9A-7D13E0647CAC}"/>
              </a:ext>
            </a:extLst>
          </p:cNvPr>
          <p:cNvSpPr/>
          <p:nvPr/>
        </p:nvSpPr>
        <p:spPr>
          <a:xfrm>
            <a:off x="2659380" y="4041775"/>
            <a:ext cx="1098550" cy="414020"/>
          </a:xfrm>
          <a:prstGeom prst="roundRect">
            <a:avLst>
              <a:gd name="adj" fmla="val 50000"/>
            </a:avLst>
          </a:prstGeom>
          <a:solidFill>
            <a:srgbClr val="8AA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매출 관리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0304CF0-09FA-4F77-A548-29B1D9E146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3" r="22144"/>
          <a:stretch/>
        </p:blipFill>
        <p:spPr>
          <a:xfrm rot="16200000">
            <a:off x="2238375" y="2199640"/>
            <a:ext cx="224790" cy="38798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997690C-19D5-499F-8EF3-9A9D7ED57E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3" r="22144"/>
          <a:stretch/>
        </p:blipFill>
        <p:spPr>
          <a:xfrm rot="16200000">
            <a:off x="2238375" y="3540125"/>
            <a:ext cx="224790" cy="38798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35583BEB-7495-4791-8600-45A6C8D6B9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3" r="22144"/>
          <a:stretch/>
        </p:blipFill>
        <p:spPr>
          <a:xfrm rot="16200000">
            <a:off x="2238375" y="4894580"/>
            <a:ext cx="224790" cy="387985"/>
          </a:xfrm>
          <a:prstGeom prst="rect">
            <a:avLst/>
          </a:prstGeom>
        </p:spPr>
      </p:pic>
      <p:pic>
        <p:nvPicPr>
          <p:cNvPr id="7" name="그림 6" descr="C:/Users/PC-21/AppData/Roaming/PolarisOffice/ETemp/7552_13221120/image63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1455" y="3111500"/>
            <a:ext cx="1009015" cy="1007745"/>
          </a:xfrm>
          <a:prstGeom prst="rect">
            <a:avLst/>
          </a:prstGeom>
          <a:noFill/>
        </p:spPr>
      </p:pic>
      <p:sp>
        <p:nvSpPr>
          <p:cNvPr id="63" name="사각형: 둥근 모서리 62"/>
          <p:cNvSpPr>
            <a:spLocks/>
          </p:cNvSpPr>
          <p:nvPr/>
        </p:nvSpPr>
        <p:spPr>
          <a:xfrm>
            <a:off x="10307955" y="4224020"/>
            <a:ext cx="1099185" cy="414655"/>
          </a:xfrm>
          <a:prstGeom prst="roundRect">
            <a:avLst>
              <a:gd name="adj" fmla="val 50000"/>
            </a:avLst>
          </a:prstGeom>
          <a:solidFill>
            <a:srgbClr val="8AAFF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>
                <a:ln w="9525" cap="flat" cmpd="sng">
                  <a:solidFill>
                    <a:schemeClr val="bg1">
                      <a:lumMod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DB</a:t>
            </a:r>
            <a:endParaRPr lang="ko-KR" altLang="en-US" sz="1200">
              <a:ln w="9525" cap="flat" cmpd="sng">
                <a:solidFill>
                  <a:schemeClr val="bg1">
                    <a:lumMod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60D071CB-A6EC-4240-BFEA-A997F6895DBE}"/>
              </a:ext>
            </a:extLst>
          </p:cNvPr>
          <p:cNvSpPr/>
          <p:nvPr/>
        </p:nvSpPr>
        <p:spPr>
          <a:xfrm>
            <a:off x="3888740" y="1590040"/>
            <a:ext cx="2514600" cy="2947670"/>
          </a:xfrm>
          <a:prstGeom prst="roundRect">
            <a:avLst>
              <a:gd name="adj" fmla="val 11743"/>
            </a:avLst>
          </a:prstGeom>
          <a:solidFill>
            <a:schemeClr val="bg1"/>
          </a:solidFill>
          <a:ln w="12700">
            <a:solidFill>
              <a:srgbClr val="7FA8F1"/>
            </a:solidFill>
          </a:ln>
          <a:effectLst>
            <a:outerShdw blurRad="38100" dist="254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E1A788A-54F0-4A17-8582-E37DFD9126B0}"/>
              </a:ext>
            </a:extLst>
          </p:cNvPr>
          <p:cNvSpPr/>
          <p:nvPr/>
        </p:nvSpPr>
        <p:spPr>
          <a:xfrm>
            <a:off x="3989070" y="2503170"/>
            <a:ext cx="424180" cy="1024890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Filter</a:t>
            </a:r>
            <a:endParaRPr lang="ko-KR" altLang="en-US" sz="10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F07EEBA-E136-437F-B115-FD70B7A381C3}"/>
              </a:ext>
            </a:extLst>
          </p:cNvPr>
          <p:cNvCxnSpPr>
            <a:cxnSpLocks/>
          </p:cNvCxnSpPr>
          <p:nvPr/>
        </p:nvCxnSpPr>
        <p:spPr>
          <a:xfrm flipV="1">
            <a:off x="4422775" y="3009265"/>
            <a:ext cx="182245" cy="3810"/>
          </a:xfrm>
          <a:prstGeom prst="straightConnector1">
            <a:avLst/>
          </a:prstGeom>
          <a:ln w="9525">
            <a:solidFill>
              <a:srgbClr val="7FA8F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0C32F71-A88B-48A3-8AB2-E053238BDD81}"/>
              </a:ext>
            </a:extLst>
          </p:cNvPr>
          <p:cNvSpPr/>
          <p:nvPr/>
        </p:nvSpPr>
        <p:spPr>
          <a:xfrm>
            <a:off x="4615180" y="2839085"/>
            <a:ext cx="687705" cy="376555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DispatcherServlet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1654229-AB93-4463-BCD1-3A857519C131}"/>
              </a:ext>
            </a:extLst>
          </p:cNvPr>
          <p:cNvSpPr/>
          <p:nvPr/>
        </p:nvSpPr>
        <p:spPr>
          <a:xfrm>
            <a:off x="4384675" y="3657600"/>
            <a:ext cx="687705" cy="421640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0285D8BB-FA0D-4CA8-9B21-50C18DF76C5C}"/>
              </a:ext>
            </a:extLst>
          </p:cNvPr>
          <p:cNvCxnSpPr>
            <a:cxnSpLocks/>
          </p:cNvCxnSpPr>
          <p:nvPr/>
        </p:nvCxnSpPr>
        <p:spPr>
          <a:xfrm flipH="1">
            <a:off x="5105400" y="3322955"/>
            <a:ext cx="407035" cy="509905"/>
          </a:xfrm>
          <a:prstGeom prst="straightConnector1">
            <a:avLst/>
          </a:prstGeom>
          <a:ln w="12700">
            <a:solidFill>
              <a:srgbClr val="7FA8F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687B908-35BC-4180-9A54-92CBAA0329C4}"/>
              </a:ext>
            </a:extLst>
          </p:cNvPr>
          <p:cNvCxnSpPr>
            <a:cxnSpLocks/>
          </p:cNvCxnSpPr>
          <p:nvPr/>
        </p:nvCxnSpPr>
        <p:spPr>
          <a:xfrm flipV="1">
            <a:off x="5388610" y="3268980"/>
            <a:ext cx="146050" cy="3810"/>
          </a:xfrm>
          <a:prstGeom prst="straightConnector1">
            <a:avLst/>
          </a:prstGeom>
          <a:ln w="9525">
            <a:solidFill>
              <a:srgbClr val="7FA8F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A651150-CFFD-466D-AB80-27A9A2D2FC18}"/>
              </a:ext>
            </a:extLst>
          </p:cNvPr>
          <p:cNvCxnSpPr>
            <a:cxnSpLocks/>
          </p:cNvCxnSpPr>
          <p:nvPr/>
        </p:nvCxnSpPr>
        <p:spPr>
          <a:xfrm flipV="1">
            <a:off x="5388610" y="2697480"/>
            <a:ext cx="146050" cy="3810"/>
          </a:xfrm>
          <a:prstGeom prst="straightConnector1">
            <a:avLst/>
          </a:prstGeom>
          <a:ln w="9525">
            <a:solidFill>
              <a:srgbClr val="7FA8F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F6AD571-E621-4209-B3DB-B456C7F0AF34}"/>
              </a:ext>
            </a:extLst>
          </p:cNvPr>
          <p:cNvCxnSpPr>
            <a:cxnSpLocks/>
          </p:cNvCxnSpPr>
          <p:nvPr/>
        </p:nvCxnSpPr>
        <p:spPr>
          <a:xfrm flipV="1">
            <a:off x="5388610" y="2242820"/>
            <a:ext cx="146050" cy="3810"/>
          </a:xfrm>
          <a:prstGeom prst="straightConnector1">
            <a:avLst/>
          </a:prstGeom>
          <a:ln w="9525">
            <a:solidFill>
              <a:srgbClr val="7FA8F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B218E4A-E16E-4F22-9345-FAA87A536A95}"/>
              </a:ext>
            </a:extLst>
          </p:cNvPr>
          <p:cNvCxnSpPr/>
          <p:nvPr/>
        </p:nvCxnSpPr>
        <p:spPr>
          <a:xfrm>
            <a:off x="5394960" y="2239645"/>
            <a:ext cx="0" cy="1029970"/>
          </a:xfrm>
          <a:prstGeom prst="line">
            <a:avLst/>
          </a:prstGeom>
          <a:ln w="12700">
            <a:solidFill>
              <a:srgbClr val="7FA8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46477E-B97F-440E-B1B2-A649245E1CCA}"/>
              </a:ext>
            </a:extLst>
          </p:cNvPr>
          <p:cNvCxnSpPr>
            <a:cxnSpLocks/>
          </p:cNvCxnSpPr>
          <p:nvPr/>
        </p:nvCxnSpPr>
        <p:spPr>
          <a:xfrm flipH="1">
            <a:off x="5287645" y="3015615"/>
            <a:ext cx="108585" cy="635"/>
          </a:xfrm>
          <a:prstGeom prst="line">
            <a:avLst/>
          </a:prstGeom>
          <a:ln w="12700">
            <a:solidFill>
              <a:srgbClr val="7FA8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37EE986-B8C3-45D7-9D99-7FD2E61CD997}"/>
              </a:ext>
            </a:extLst>
          </p:cNvPr>
          <p:cNvCxnSpPr>
            <a:cxnSpLocks/>
          </p:cNvCxnSpPr>
          <p:nvPr/>
        </p:nvCxnSpPr>
        <p:spPr>
          <a:xfrm>
            <a:off x="5085080" y="3883660"/>
            <a:ext cx="1064895" cy="288290"/>
          </a:xfrm>
          <a:prstGeom prst="straightConnector1">
            <a:avLst/>
          </a:prstGeom>
          <a:ln w="15875">
            <a:solidFill>
              <a:srgbClr val="7FA8F1"/>
            </a:solidFill>
            <a:prstDash val="dash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02FD0-F17C-4E15-AB35-24D5EEBF0BDA}"/>
              </a:ext>
            </a:extLst>
          </p:cNvPr>
          <p:cNvCxnSpPr>
            <a:cxnSpLocks/>
          </p:cNvCxnSpPr>
          <p:nvPr/>
        </p:nvCxnSpPr>
        <p:spPr>
          <a:xfrm>
            <a:off x="6188710" y="2246630"/>
            <a:ext cx="290830" cy="1781175"/>
          </a:xfrm>
          <a:prstGeom prst="straightConnector1">
            <a:avLst/>
          </a:prstGeom>
          <a:ln w="15875">
            <a:solidFill>
              <a:srgbClr val="7FA8F1"/>
            </a:solidFill>
            <a:prstDash val="dash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C3042B8C-5387-40AF-AB00-5560DF24D717}"/>
              </a:ext>
            </a:extLst>
          </p:cNvPr>
          <p:cNvCxnSpPr>
            <a:cxnSpLocks/>
          </p:cNvCxnSpPr>
          <p:nvPr/>
        </p:nvCxnSpPr>
        <p:spPr>
          <a:xfrm>
            <a:off x="6187440" y="2238375"/>
            <a:ext cx="808355" cy="119380"/>
          </a:xfrm>
          <a:prstGeom prst="straightConnector1">
            <a:avLst/>
          </a:prstGeom>
          <a:ln w="12700">
            <a:solidFill>
              <a:srgbClr val="7FA8F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F4284C0A-0447-4ABF-A21A-B3D0289CF077}"/>
              </a:ext>
            </a:extLst>
          </p:cNvPr>
          <p:cNvSpPr/>
          <p:nvPr/>
        </p:nvSpPr>
        <p:spPr>
          <a:xfrm>
            <a:off x="5547995" y="3093085"/>
            <a:ext cx="657225" cy="421005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</a:t>
            </a:r>
          </a:p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Resolver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E9B61FB7-EEA6-49CA-A5C2-5AF5B1CA8B77}"/>
              </a:ext>
            </a:extLst>
          </p:cNvPr>
          <p:cNvSpPr/>
          <p:nvPr/>
        </p:nvSpPr>
        <p:spPr>
          <a:xfrm>
            <a:off x="5544185" y="2499360"/>
            <a:ext cx="690245" cy="421005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Interceptor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9D4A9DE5-E77F-4DA9-81A6-CC4385FC3981}"/>
              </a:ext>
            </a:extLst>
          </p:cNvPr>
          <p:cNvSpPr/>
          <p:nvPr/>
        </p:nvSpPr>
        <p:spPr>
          <a:xfrm>
            <a:off x="5537200" y="2026920"/>
            <a:ext cx="690245" cy="421005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Controller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F866607-B8B1-40CA-8E44-A0993C57F912}"/>
              </a:ext>
            </a:extLst>
          </p:cNvPr>
          <p:cNvSpPr/>
          <p:nvPr/>
        </p:nvSpPr>
        <p:spPr>
          <a:xfrm>
            <a:off x="3891915" y="1727200"/>
            <a:ext cx="2135505" cy="282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 Layer/UX Layer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D1329B96-9546-4443-BCF2-88131F8A83DD}"/>
              </a:ext>
            </a:extLst>
          </p:cNvPr>
          <p:cNvSpPr/>
          <p:nvPr/>
        </p:nvSpPr>
        <p:spPr>
          <a:xfrm>
            <a:off x="6119495" y="3940175"/>
            <a:ext cx="662305" cy="297815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VO(Model)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E192473-D6C5-4D77-A0A1-0DB15D6D46BB}"/>
              </a:ext>
            </a:extLst>
          </p:cNvPr>
          <p:cNvSpPr/>
          <p:nvPr/>
        </p:nvSpPr>
        <p:spPr>
          <a:xfrm>
            <a:off x="6048375" y="4346575"/>
            <a:ext cx="857250" cy="297815"/>
          </a:xfrm>
          <a:prstGeom prst="roundRect">
            <a:avLst/>
          </a:prstGeom>
          <a:solidFill>
            <a:srgbClr val="9EB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Configuration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6D86A872-61B2-4766-8AAF-7AF87E95BC73}"/>
              </a:ext>
            </a:extLst>
          </p:cNvPr>
          <p:cNvSpPr/>
          <p:nvPr/>
        </p:nvSpPr>
        <p:spPr>
          <a:xfrm>
            <a:off x="6764020" y="3117215"/>
            <a:ext cx="986790" cy="410845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ServiceImpl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1750534-315F-4A37-ABB1-6B07F5E8C96E}"/>
              </a:ext>
            </a:extLst>
          </p:cNvPr>
          <p:cNvSpPr/>
          <p:nvPr/>
        </p:nvSpPr>
        <p:spPr>
          <a:xfrm>
            <a:off x="6996430" y="2101850"/>
            <a:ext cx="523240" cy="469265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20A7603-BFE6-4B06-8B62-4F0AFF8DC6DC}"/>
              </a:ext>
            </a:extLst>
          </p:cNvPr>
          <p:cNvSpPr/>
          <p:nvPr/>
        </p:nvSpPr>
        <p:spPr>
          <a:xfrm>
            <a:off x="7728585" y="3940175"/>
            <a:ext cx="662305" cy="297815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VO(Model)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6CE2C0A7-F9B4-43E6-9346-1E97367381A5}"/>
              </a:ext>
            </a:extLst>
          </p:cNvPr>
          <p:cNvSpPr/>
          <p:nvPr/>
        </p:nvSpPr>
        <p:spPr>
          <a:xfrm>
            <a:off x="7657465" y="4346575"/>
            <a:ext cx="857250" cy="297815"/>
          </a:xfrm>
          <a:prstGeom prst="roundRect">
            <a:avLst/>
          </a:prstGeom>
          <a:solidFill>
            <a:srgbClr val="9EB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Configuration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5C84D611-43B5-4DC2-AC0C-4B69B43FAB16}"/>
              </a:ext>
            </a:extLst>
          </p:cNvPr>
          <p:cNvSpPr/>
          <p:nvPr/>
        </p:nvSpPr>
        <p:spPr>
          <a:xfrm>
            <a:off x="8507095" y="2043430"/>
            <a:ext cx="986790" cy="410845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Spring</a:t>
            </a:r>
          </a:p>
          <a:p>
            <a:pPr algn="ctr"/>
            <a:r>
              <a:rPr lang="en-US" altLang="ko-KR" sz="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Intergation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95C096B9-A502-4F4E-85DD-693D5BB5F44A}"/>
              </a:ext>
            </a:extLst>
          </p:cNvPr>
          <p:cNvSpPr/>
          <p:nvPr/>
        </p:nvSpPr>
        <p:spPr>
          <a:xfrm>
            <a:off x="8521065" y="3067050"/>
            <a:ext cx="791845" cy="340360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SqlSession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220EC93E-2402-43E5-B4DF-802DCF69F044}"/>
              </a:ext>
            </a:extLst>
          </p:cNvPr>
          <p:cNvSpPr/>
          <p:nvPr/>
        </p:nvSpPr>
        <p:spPr>
          <a:xfrm>
            <a:off x="8534400" y="3540125"/>
            <a:ext cx="791845" cy="340360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DAOImpl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8" name="그림 67" descr="C:/Users/PC-21/AppData/Roaming/PolarisOffice/ETemp/7552_13221120/image62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r="22144"/>
          <a:stretch>
            <a:fillRect/>
          </a:stretch>
        </p:blipFill>
        <p:spPr>
          <a:xfrm rot="16200000">
            <a:off x="9688195" y="3270250"/>
            <a:ext cx="440690" cy="767080"/>
          </a:xfrm>
          <a:prstGeom prst="rect">
            <a:avLst/>
          </a:prstGeom>
          <a:noFill/>
        </p:spPr>
      </p:pic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1E5B58F2-77A5-4A70-99D0-3ED36FC00D0B}"/>
              </a:ext>
            </a:extLst>
          </p:cNvPr>
          <p:cNvSpPr/>
          <p:nvPr/>
        </p:nvSpPr>
        <p:spPr>
          <a:xfrm>
            <a:off x="8534400" y="3987165"/>
            <a:ext cx="791845" cy="340360"/>
          </a:xfrm>
          <a:prstGeom prst="round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DAO</a:t>
            </a:r>
            <a:endParaRPr lang="ko-KR" altLang="en-US" sz="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79EC1CC-99E7-4520-B172-EE5E01B2ECD8}"/>
              </a:ext>
            </a:extLst>
          </p:cNvPr>
          <p:cNvCxnSpPr>
            <a:cxnSpLocks/>
          </p:cNvCxnSpPr>
          <p:nvPr/>
        </p:nvCxnSpPr>
        <p:spPr>
          <a:xfrm>
            <a:off x="7277735" y="3557270"/>
            <a:ext cx="422275" cy="424815"/>
          </a:xfrm>
          <a:prstGeom prst="straightConnector1">
            <a:avLst/>
          </a:prstGeom>
          <a:ln w="15875">
            <a:solidFill>
              <a:srgbClr val="7FA8F1"/>
            </a:solidFill>
            <a:prstDash val="dash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6F9D1580-85A0-4349-A135-E913536CC430}"/>
              </a:ext>
            </a:extLst>
          </p:cNvPr>
          <p:cNvCxnSpPr>
            <a:cxnSpLocks/>
          </p:cNvCxnSpPr>
          <p:nvPr/>
        </p:nvCxnSpPr>
        <p:spPr>
          <a:xfrm flipH="1">
            <a:off x="6801485" y="3550285"/>
            <a:ext cx="461010" cy="389890"/>
          </a:xfrm>
          <a:prstGeom prst="straightConnector1">
            <a:avLst/>
          </a:prstGeom>
          <a:ln w="15875">
            <a:solidFill>
              <a:srgbClr val="7FA8F1"/>
            </a:solidFill>
            <a:prstDash val="dash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061F2B7-B5F2-4115-90F4-366BB8CDE811}"/>
              </a:ext>
            </a:extLst>
          </p:cNvPr>
          <p:cNvCxnSpPr>
            <a:cxnSpLocks/>
            <a:stCxn id="130" idx="0"/>
            <a:endCxn id="131" idx="2"/>
          </p:cNvCxnSpPr>
          <p:nvPr/>
        </p:nvCxnSpPr>
        <p:spPr>
          <a:xfrm flipV="1">
            <a:off x="7257415" y="2571115"/>
            <a:ext cx="0" cy="546100"/>
          </a:xfrm>
          <a:prstGeom prst="straightConnector1">
            <a:avLst/>
          </a:prstGeom>
          <a:ln w="15875">
            <a:solidFill>
              <a:srgbClr val="7FA8F1"/>
            </a:solidFill>
            <a:prstDash val="dash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5A6E7C1C-7550-43A3-A7B6-6950580ED5FB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7750810" y="2249170"/>
            <a:ext cx="756285" cy="1073785"/>
          </a:xfrm>
          <a:prstGeom prst="straightConnector1">
            <a:avLst/>
          </a:prstGeom>
          <a:ln w="12700">
            <a:solidFill>
              <a:srgbClr val="7FA8F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4402AE1-3833-4590-8D23-F2D2203AEEA2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7750810" y="3322320"/>
            <a:ext cx="783590" cy="702945"/>
          </a:xfrm>
          <a:prstGeom prst="straightConnector1">
            <a:avLst/>
          </a:prstGeom>
          <a:ln w="12700">
            <a:solidFill>
              <a:srgbClr val="7FA8F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F48E72C-E62C-405D-881A-7AF6E6A36C25}"/>
              </a:ext>
            </a:extLst>
          </p:cNvPr>
          <p:cNvSpPr/>
          <p:nvPr/>
        </p:nvSpPr>
        <p:spPr>
          <a:xfrm>
            <a:off x="3556635" y="4491355"/>
            <a:ext cx="1914525" cy="282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Foundation Layer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EEEF9CC-C324-4082-89DB-65FC29BC068A}"/>
              </a:ext>
            </a:extLst>
          </p:cNvPr>
          <p:cNvSpPr/>
          <p:nvPr/>
        </p:nvSpPr>
        <p:spPr>
          <a:xfrm>
            <a:off x="3964940" y="5824855"/>
            <a:ext cx="6094095" cy="517525"/>
          </a:xfrm>
          <a:prstGeom prst="roundRect">
            <a:avLst>
              <a:gd name="adj" fmla="val 11743"/>
            </a:avLst>
          </a:prstGeom>
          <a:solidFill>
            <a:schemeClr val="bg1"/>
          </a:solidFill>
          <a:ln w="12700">
            <a:solidFill>
              <a:srgbClr val="7FA8F1"/>
            </a:solidFill>
          </a:ln>
          <a:effectLst>
            <a:outerShdw blurRad="38100" dist="254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WAS/Servlet Container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JVM</a:t>
            </a: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3597B76B-01F6-41EA-B9B4-397B9DB27BE0}"/>
              </a:ext>
            </a:extLst>
          </p:cNvPr>
          <p:cNvSpPr/>
          <p:nvPr/>
        </p:nvSpPr>
        <p:spPr>
          <a:xfrm>
            <a:off x="3964940" y="4767580"/>
            <a:ext cx="6094095" cy="986790"/>
          </a:xfrm>
          <a:prstGeom prst="roundRect">
            <a:avLst>
              <a:gd name="adj" fmla="val 11743"/>
            </a:avLst>
          </a:prstGeom>
          <a:solidFill>
            <a:schemeClr val="bg1"/>
          </a:solidFill>
          <a:ln w="12700">
            <a:solidFill>
              <a:srgbClr val="7FA8F1"/>
            </a:solidFill>
          </a:ln>
          <a:effectLst>
            <a:outerShdw blurRad="38100" dist="254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2AF7F550-1FC9-4EB1-981C-48668433AAFC}"/>
              </a:ext>
            </a:extLst>
          </p:cNvPr>
          <p:cNvGrpSpPr/>
          <p:nvPr/>
        </p:nvGrpSpPr>
        <p:grpSpPr>
          <a:xfrm>
            <a:off x="4368800" y="4832350"/>
            <a:ext cx="4468495" cy="865505"/>
            <a:chOff x="4368800" y="4832350"/>
            <a:chExt cx="4468495" cy="865505"/>
          </a:xfrm>
        </p:grpSpPr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E688230C-30DB-4F32-AA0F-FEE3DBC59EFA}"/>
                </a:ext>
              </a:extLst>
            </p:cNvPr>
            <p:cNvSpPr/>
            <p:nvPr/>
          </p:nvSpPr>
          <p:spPr>
            <a:xfrm>
              <a:off x="4368800" y="4832350"/>
              <a:ext cx="666750" cy="281940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Ajax</a:t>
              </a:r>
            </a:p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Support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937DBD84-A54F-4F4C-98C0-1BECEFA5CC11}"/>
                </a:ext>
              </a:extLst>
            </p:cNvPr>
            <p:cNvSpPr/>
            <p:nvPr/>
          </p:nvSpPr>
          <p:spPr>
            <a:xfrm>
              <a:off x="5069205" y="4834890"/>
              <a:ext cx="801370" cy="281940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File</a:t>
              </a:r>
            </a:p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Up/download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C876C519-AFDB-49EB-899A-60642E8D7DD8}"/>
                </a:ext>
              </a:extLst>
            </p:cNvPr>
            <p:cNvSpPr/>
            <p:nvPr/>
          </p:nvSpPr>
          <p:spPr>
            <a:xfrm>
              <a:off x="5069205" y="5198110"/>
              <a:ext cx="801370" cy="281940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Proccess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9B8B5DF8-0FFB-4568-AC92-EC635083279A}"/>
                </a:ext>
              </a:extLst>
            </p:cNvPr>
            <p:cNvSpPr/>
            <p:nvPr/>
          </p:nvSpPr>
          <p:spPr>
            <a:xfrm>
              <a:off x="5904230" y="4834890"/>
              <a:ext cx="801370" cy="281940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Logging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9A51F044-63EF-4350-9CCE-D7CC4C2814E5}"/>
                </a:ext>
              </a:extLst>
            </p:cNvPr>
            <p:cNvSpPr/>
            <p:nvPr/>
          </p:nvSpPr>
          <p:spPr>
            <a:xfrm>
              <a:off x="5904230" y="5198110"/>
              <a:ext cx="801370" cy="281940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Data</a:t>
              </a:r>
            </a:p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Source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E82E510B-942E-4409-AD77-45BDE1E83871}"/>
                </a:ext>
              </a:extLst>
            </p:cNvPr>
            <p:cNvSpPr/>
            <p:nvPr/>
          </p:nvSpPr>
          <p:spPr>
            <a:xfrm>
              <a:off x="6755765" y="4834890"/>
              <a:ext cx="661035" cy="281940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AOP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85CC6F46-8F50-4EDA-AD1B-AC3D8B9F8406}"/>
                </a:ext>
              </a:extLst>
            </p:cNvPr>
            <p:cNvSpPr/>
            <p:nvPr/>
          </p:nvSpPr>
          <p:spPr>
            <a:xfrm>
              <a:off x="6755765" y="5198110"/>
              <a:ext cx="661035" cy="281940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Property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B50A281D-17EC-4249-ADFC-70A50502E026}"/>
                </a:ext>
              </a:extLst>
            </p:cNvPr>
            <p:cNvSpPr/>
            <p:nvPr/>
          </p:nvSpPr>
          <p:spPr>
            <a:xfrm>
              <a:off x="7466965" y="4838065"/>
              <a:ext cx="661035" cy="281940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Exception</a:t>
              </a:r>
            </a:p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Handling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C7103F9F-F340-4F68-8F43-4A6A9CA2B144}"/>
                </a:ext>
              </a:extLst>
            </p:cNvPr>
            <p:cNvSpPr/>
            <p:nvPr/>
          </p:nvSpPr>
          <p:spPr>
            <a:xfrm>
              <a:off x="7466965" y="5198110"/>
              <a:ext cx="661035" cy="281940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Data</a:t>
              </a:r>
            </a:p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Access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CFEB1C9E-F967-42FB-AFCA-E3762D057101}"/>
                </a:ext>
              </a:extLst>
            </p:cNvPr>
            <p:cNvSpPr/>
            <p:nvPr/>
          </p:nvSpPr>
          <p:spPr>
            <a:xfrm>
              <a:off x="8176895" y="4838065"/>
              <a:ext cx="661035" cy="649605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JavaUtil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71ED5558-669E-40F2-9A6E-5D05E183C068}"/>
                </a:ext>
              </a:extLst>
            </p:cNvPr>
            <p:cNvSpPr/>
            <p:nvPr/>
          </p:nvSpPr>
          <p:spPr>
            <a:xfrm>
              <a:off x="6996430" y="5532120"/>
              <a:ext cx="1841500" cy="165735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IOC Container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60011EC4-EEEA-4751-9D64-F8F68D8230EE}"/>
                </a:ext>
              </a:extLst>
            </p:cNvPr>
            <p:cNvSpPr/>
            <p:nvPr/>
          </p:nvSpPr>
          <p:spPr>
            <a:xfrm>
              <a:off x="4550410" y="5532120"/>
              <a:ext cx="2251075" cy="165735"/>
            </a:xfrm>
            <a:prstGeom prst="roundRect">
              <a:avLst/>
            </a:prstGeom>
            <a:solidFill>
              <a:srgbClr val="7FA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JSTL Tag Library</a:t>
              </a:r>
              <a:endParaRPr lang="ko-KR" altLang="en-US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F78E87-C64F-4EAA-B88C-5511EA170DE4}"/>
              </a:ext>
            </a:extLst>
          </p:cNvPr>
          <p:cNvSpPr txBox="1"/>
          <p:nvPr/>
        </p:nvSpPr>
        <p:spPr>
          <a:xfrm>
            <a:off x="3352800" y="889000"/>
            <a:ext cx="2870200" cy="369570"/>
          </a:xfrm>
          <a:prstGeom prst="rect">
            <a:avLst/>
          </a:prstGeom>
          <a:noFill/>
          <a:ln>
            <a:solidFill>
              <a:srgbClr val="6495ED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핵심기능 프로세스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8FBA42-FA93-45AA-B5EB-527D3AA92832}"/>
              </a:ext>
            </a:extLst>
          </p:cNvPr>
          <p:cNvSpPr txBox="1"/>
          <p:nvPr/>
        </p:nvSpPr>
        <p:spPr>
          <a:xfrm>
            <a:off x="736600" y="537845"/>
            <a:ext cx="261620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8AAFF2"/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Aquatico" panose="00000500000000000000" pitchFamily="50" charset="0"/>
                <a:ea typeface="G마켓 산스 TTF Medium" panose="02000000000000000000" pitchFamily="2" charset="-127"/>
              </a:rPr>
              <a:t>분석설계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F52C172-7292-45D6-99FF-8D7BF43782C8}"/>
              </a:ext>
            </a:extLst>
          </p:cNvPr>
          <p:cNvSpPr/>
          <p:nvPr/>
        </p:nvSpPr>
        <p:spPr>
          <a:xfrm rot="18502085">
            <a:off x="3162301" y="346966"/>
            <a:ext cx="158750" cy="158750"/>
          </a:xfrm>
          <a:prstGeom prst="ellipse">
            <a:avLst/>
          </a:prstGeom>
          <a:gradFill>
            <a:gsLst>
              <a:gs pos="0">
                <a:srgbClr val="6495ED"/>
              </a:gs>
              <a:gs pos="100000">
                <a:srgbClr val="C7D9F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F15983-0289-4397-B58B-1F03A759D36F}"/>
              </a:ext>
            </a:extLst>
          </p:cNvPr>
          <p:cNvSpPr/>
          <p:nvPr/>
        </p:nvSpPr>
        <p:spPr>
          <a:xfrm rot="12085944">
            <a:off x="747793" y="1321250"/>
            <a:ext cx="75565" cy="75565"/>
          </a:xfrm>
          <a:prstGeom prst="ellipse">
            <a:avLst/>
          </a:prstGeom>
          <a:gradFill>
            <a:gsLst>
              <a:gs pos="0">
                <a:srgbClr val="6495ED"/>
              </a:gs>
              <a:gs pos="100000">
                <a:srgbClr val="C7D9F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882B87-CD31-42A1-88F9-1FE3A33A650E}"/>
              </a:ext>
            </a:extLst>
          </p:cNvPr>
          <p:cNvSpPr/>
          <p:nvPr/>
        </p:nvSpPr>
        <p:spPr>
          <a:xfrm rot="12085944">
            <a:off x="11575450" y="6371697"/>
            <a:ext cx="75565" cy="75565"/>
          </a:xfrm>
          <a:prstGeom prst="ellipse">
            <a:avLst/>
          </a:prstGeom>
          <a:gradFill>
            <a:gsLst>
              <a:gs pos="0">
                <a:srgbClr val="6495ED"/>
              </a:gs>
              <a:gs pos="100000">
                <a:srgbClr val="C7D9F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8CF0FD4-6BE6-4FCF-876D-CD45319FA193}"/>
              </a:ext>
            </a:extLst>
          </p:cNvPr>
          <p:cNvGrpSpPr/>
          <p:nvPr/>
        </p:nvGrpSpPr>
        <p:grpSpPr>
          <a:xfrm>
            <a:off x="738504" y="1988922"/>
            <a:ext cx="1448435" cy="1361440"/>
            <a:chOff x="738504" y="2051470"/>
            <a:chExt cx="1448435" cy="1361440"/>
          </a:xfrm>
        </p:grpSpPr>
        <p:pic>
          <p:nvPicPr>
            <p:cNvPr id="11" name="그림 28" descr="C:/Users/PC-21/AppData/Roaming/PolarisOffice/ETemp/6692_15184304/fImage338153862099.png">
              <a:extLst>
                <a:ext uri="{FF2B5EF4-FFF2-40B4-BE49-F238E27FC236}">
                  <a16:creationId xmlns:a16="http://schemas.microsoft.com/office/drawing/2014/main" id="{97EEDDA5-4EEB-470F-A5C1-C3A023038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04" y="2051470"/>
              <a:ext cx="1142365" cy="1142365"/>
            </a:xfrm>
            <a:prstGeom prst="rect">
              <a:avLst/>
            </a:prstGeom>
            <a:noFill/>
          </p:spPr>
        </p:pic>
        <p:sp>
          <p:nvSpPr>
            <p:cNvPr id="15" name="도형 30">
              <a:extLst>
                <a:ext uri="{FF2B5EF4-FFF2-40B4-BE49-F238E27FC236}">
                  <a16:creationId xmlns:a16="http://schemas.microsoft.com/office/drawing/2014/main" id="{6E5A59BE-4639-4A6A-BCA9-D45056D8FA7E}"/>
                </a:ext>
              </a:extLst>
            </p:cNvPr>
            <p:cNvSpPr>
              <a:spLocks/>
            </p:cNvSpPr>
            <p:nvPr/>
          </p:nvSpPr>
          <p:spPr>
            <a:xfrm>
              <a:off x="738504" y="3078900"/>
              <a:ext cx="1448435" cy="3340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38100" dist="12700" dir="2700000" algn="tl" rotWithShape="0">
                <a:schemeClr val="tx1">
                  <a:lumMod val="50000"/>
                  <a:lumOff val="50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altLang="en-US">
                  <a:ln w="9525" cap="flat" cmpd="sng">
                    <a:solidFill>
                      <a:srgbClr val="6495ED">
                        <a:alpha val="0"/>
                      </a:srgbClr>
                    </a:solidFill>
                    <a:prstDash val="solid"/>
                  </a:ln>
                  <a:solidFill>
                    <a:srgbClr val="5A8BE9"/>
                  </a:solidFill>
                  <a:latin typeface="G마켓 산스 TTF Medium" charset="0"/>
                  <a:ea typeface="G마켓 산스 TTF Medium" charset="0"/>
                </a:rPr>
                <a:t>회원</a:t>
              </a:r>
              <a:endParaRPr lang="ko-KR" altLang="en-US" sz="1800">
                <a:solidFill>
                  <a:srgbClr val="5A8BE9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7484C2B-DCD0-4E4A-8313-ECEFBE5CACA9}"/>
              </a:ext>
            </a:extLst>
          </p:cNvPr>
          <p:cNvGrpSpPr/>
          <p:nvPr/>
        </p:nvGrpSpPr>
        <p:grpSpPr>
          <a:xfrm>
            <a:off x="719454" y="4114482"/>
            <a:ext cx="1467485" cy="1397000"/>
            <a:chOff x="719454" y="3920695"/>
            <a:chExt cx="1467485" cy="1397000"/>
          </a:xfrm>
        </p:grpSpPr>
        <p:pic>
          <p:nvPicPr>
            <p:cNvPr id="10" name="그림 27" descr="C:/Users/PC-21/AppData/Roaming/PolarisOffice/ETemp/6692_15184304/fImage272023857469.png">
              <a:extLst>
                <a:ext uri="{FF2B5EF4-FFF2-40B4-BE49-F238E27FC236}">
                  <a16:creationId xmlns:a16="http://schemas.microsoft.com/office/drawing/2014/main" id="{5CE21D6C-A73F-4531-ADCF-37B62F691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454" y="3920695"/>
              <a:ext cx="1263650" cy="1263650"/>
            </a:xfrm>
            <a:prstGeom prst="rect">
              <a:avLst/>
            </a:prstGeom>
            <a:noFill/>
          </p:spPr>
        </p:pic>
        <p:sp>
          <p:nvSpPr>
            <p:cNvPr id="16" name="도형 51">
              <a:extLst>
                <a:ext uri="{FF2B5EF4-FFF2-40B4-BE49-F238E27FC236}">
                  <a16:creationId xmlns:a16="http://schemas.microsoft.com/office/drawing/2014/main" id="{7A79B7D6-C076-499E-94D5-F34E571FA72E}"/>
                </a:ext>
              </a:extLst>
            </p:cNvPr>
            <p:cNvSpPr>
              <a:spLocks/>
            </p:cNvSpPr>
            <p:nvPr/>
          </p:nvSpPr>
          <p:spPr>
            <a:xfrm>
              <a:off x="738504" y="4983685"/>
              <a:ext cx="1448435" cy="3340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38100" dist="12700" dir="2700000" algn="tl" rotWithShape="0">
                <a:schemeClr val="tx1">
                  <a:lumMod val="50000"/>
                  <a:lumOff val="50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altLang="en-US">
                  <a:ln w="9525" cap="flat" cmpd="sng">
                    <a:solidFill>
                      <a:srgbClr val="6495ED">
                        <a:alpha val="0"/>
                      </a:srgbClr>
                    </a:solidFill>
                    <a:prstDash val="solid"/>
                  </a:ln>
                  <a:solidFill>
                    <a:srgbClr val="5A8BE9"/>
                  </a:solidFill>
                  <a:latin typeface="G마켓 산스 TTF Medium" charset="0"/>
                  <a:ea typeface="G마켓 산스 TTF Medium" charset="0"/>
                </a:rPr>
                <a:t>가맹점 직원</a:t>
              </a:r>
              <a:endParaRPr lang="ko-KR" altLang="en-US" sz="1800">
                <a:solidFill>
                  <a:srgbClr val="5A8BE9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3B4EB67-94D2-4E9C-A25B-0F65EDAB5F9D}"/>
              </a:ext>
            </a:extLst>
          </p:cNvPr>
          <p:cNvGrpSpPr/>
          <p:nvPr/>
        </p:nvGrpSpPr>
        <p:grpSpPr>
          <a:xfrm>
            <a:off x="2546984" y="2457870"/>
            <a:ext cx="1718945" cy="423545"/>
            <a:chOff x="2546984" y="2457870"/>
            <a:chExt cx="1718945" cy="423545"/>
          </a:xfrm>
        </p:grpSpPr>
        <p:pic>
          <p:nvPicPr>
            <p:cNvPr id="19" name="그림 56" descr="C:/Users/PC-21/AppData/Roaming/PolarisOffice/ETemp/6692_15184304/fImage242673961665.png">
              <a:extLst>
                <a:ext uri="{FF2B5EF4-FFF2-40B4-BE49-F238E27FC236}">
                  <a16:creationId xmlns:a16="http://schemas.microsoft.com/office/drawing/2014/main" id="{112EE271-BF54-4F7E-B1B9-ED673C00D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984" y="2457870"/>
              <a:ext cx="422275" cy="423545"/>
            </a:xfrm>
            <a:prstGeom prst="rect">
              <a:avLst/>
            </a:prstGeom>
            <a:noFill/>
          </p:spPr>
        </p:pic>
        <p:sp>
          <p:nvSpPr>
            <p:cNvPr id="20" name="텍스트 상자 57">
              <a:extLst>
                <a:ext uri="{FF2B5EF4-FFF2-40B4-BE49-F238E27FC236}">
                  <a16:creationId xmlns:a16="http://schemas.microsoft.com/office/drawing/2014/main" id="{01494BBC-0731-471A-A23A-26B749F79D67}"/>
                </a:ext>
              </a:extLst>
            </p:cNvPr>
            <p:cNvSpPr txBox="1">
              <a:spLocks/>
            </p:cNvSpPr>
            <p:nvPr/>
          </p:nvSpPr>
          <p:spPr>
            <a:xfrm>
              <a:off x="2956559" y="2500415"/>
              <a:ext cx="1309370" cy="338455"/>
            </a:xfrm>
            <a:prstGeom prst="rect">
              <a:avLst/>
            </a:prstGeom>
            <a:noFill/>
            <a:ln w="0" cap="flat" cmpd="sng">
              <a:solidFill>
                <a:srgbClr val="6495ED">
                  <a:alpha val="0"/>
                </a:srgbClr>
              </a:solidFill>
              <a:prstDash val="solid"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가맹점 조회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7C0221-AA06-47E6-A5B3-E1E60A1B13F7}"/>
              </a:ext>
            </a:extLst>
          </p:cNvPr>
          <p:cNvGrpSpPr/>
          <p:nvPr/>
        </p:nvGrpSpPr>
        <p:grpSpPr>
          <a:xfrm>
            <a:off x="4259367" y="2457870"/>
            <a:ext cx="2067434" cy="423545"/>
            <a:chOff x="4490084" y="2457870"/>
            <a:chExt cx="2067434" cy="423545"/>
          </a:xfrm>
        </p:grpSpPr>
        <p:pic>
          <p:nvPicPr>
            <p:cNvPr id="21" name="그림 62" descr="C:/Users/PC-21/AppData/Roaming/PolarisOffice/ETemp/6692_15184304/fImage242674024663.png">
              <a:extLst>
                <a:ext uri="{FF2B5EF4-FFF2-40B4-BE49-F238E27FC236}">
                  <a16:creationId xmlns:a16="http://schemas.microsoft.com/office/drawing/2014/main" id="{9E3A9058-A3EB-4E51-86A8-558A56CBB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84" y="2457870"/>
              <a:ext cx="422275" cy="423545"/>
            </a:xfrm>
            <a:prstGeom prst="rect">
              <a:avLst/>
            </a:prstGeom>
            <a:noFill/>
          </p:spPr>
        </p:pic>
        <p:sp>
          <p:nvSpPr>
            <p:cNvPr id="22" name="텍스트 상자 63">
              <a:extLst>
                <a:ext uri="{FF2B5EF4-FFF2-40B4-BE49-F238E27FC236}">
                  <a16:creationId xmlns:a16="http://schemas.microsoft.com/office/drawing/2014/main" id="{483F6AB5-4DE2-45E9-B5FE-22F472772016}"/>
                </a:ext>
              </a:extLst>
            </p:cNvPr>
            <p:cNvSpPr txBox="1">
              <a:spLocks/>
            </p:cNvSpPr>
            <p:nvPr/>
          </p:nvSpPr>
          <p:spPr>
            <a:xfrm>
              <a:off x="4894452" y="2500365"/>
              <a:ext cx="1663066" cy="338554"/>
            </a:xfrm>
            <a:prstGeom prst="rect">
              <a:avLst/>
            </a:prstGeom>
            <a:noFill/>
            <a:ln w="0" cap="flat" cmpd="sng">
              <a:solidFill>
                <a:srgbClr val="6495ED">
                  <a:alpha val="0"/>
                </a:srgbClr>
              </a:solidFill>
              <a:prstDash val="solid"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B</a:t>
              </a: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-</a:t>
              </a:r>
              <a:r>
                <a:rPr lang="ko-KR" altLang="en-US" sz="1600" dirty="0" err="1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Pay</a:t>
              </a: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 결제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5C9985-4139-47C1-9EAA-301EB93F4BBC}"/>
              </a:ext>
            </a:extLst>
          </p:cNvPr>
          <p:cNvGrpSpPr/>
          <p:nvPr/>
        </p:nvGrpSpPr>
        <p:grpSpPr>
          <a:xfrm>
            <a:off x="6218118" y="2457870"/>
            <a:ext cx="1982470" cy="423545"/>
            <a:chOff x="6433184" y="2457870"/>
            <a:chExt cx="1982470" cy="423545"/>
          </a:xfrm>
        </p:grpSpPr>
        <p:pic>
          <p:nvPicPr>
            <p:cNvPr id="23" name="그림 64" descr="C:/Users/PC-21/AppData/Roaming/PolarisOffice/ETemp/6692_15184304/fImage242674045234.png">
              <a:extLst>
                <a:ext uri="{FF2B5EF4-FFF2-40B4-BE49-F238E27FC236}">
                  <a16:creationId xmlns:a16="http://schemas.microsoft.com/office/drawing/2014/main" id="{C59C91B6-2C05-4A78-95AA-8F1EFCB7D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184" y="2457870"/>
              <a:ext cx="422275" cy="423545"/>
            </a:xfrm>
            <a:prstGeom prst="rect">
              <a:avLst/>
            </a:prstGeom>
            <a:noFill/>
          </p:spPr>
        </p:pic>
        <p:sp>
          <p:nvSpPr>
            <p:cNvPr id="24" name="텍스트 상자 65">
              <a:extLst>
                <a:ext uri="{FF2B5EF4-FFF2-40B4-BE49-F238E27FC236}">
                  <a16:creationId xmlns:a16="http://schemas.microsoft.com/office/drawing/2014/main" id="{5B6A618D-5385-496E-A8A0-7026E775CED3}"/>
                </a:ext>
              </a:extLst>
            </p:cNvPr>
            <p:cNvSpPr txBox="1">
              <a:spLocks/>
            </p:cNvSpPr>
            <p:nvPr/>
          </p:nvSpPr>
          <p:spPr>
            <a:xfrm>
              <a:off x="6855459" y="2500415"/>
              <a:ext cx="1560195" cy="338455"/>
            </a:xfrm>
            <a:prstGeom prst="rect">
              <a:avLst/>
            </a:prstGeom>
            <a:noFill/>
            <a:ln w="0" cap="flat" cmpd="sng">
              <a:solidFill>
                <a:srgbClr val="6495ED">
                  <a:alpha val="0"/>
                </a:srgbClr>
              </a:solidFill>
              <a:prstDash val="solid"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개인 레슨 예약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3E52193-707B-452A-97D8-586D0C408FAD}"/>
              </a:ext>
            </a:extLst>
          </p:cNvPr>
          <p:cNvGrpSpPr/>
          <p:nvPr/>
        </p:nvGrpSpPr>
        <p:grpSpPr>
          <a:xfrm>
            <a:off x="8244206" y="2457870"/>
            <a:ext cx="1982470" cy="423545"/>
            <a:chOff x="8623934" y="2457870"/>
            <a:chExt cx="1982470" cy="423545"/>
          </a:xfrm>
        </p:grpSpPr>
        <p:pic>
          <p:nvPicPr>
            <p:cNvPr id="25" name="그림 66" descr="C:/Users/PC-21/AppData/Roaming/PolarisOffice/ETemp/6692_15184304/fImage242674062328.png">
              <a:extLst>
                <a:ext uri="{FF2B5EF4-FFF2-40B4-BE49-F238E27FC236}">
                  <a16:creationId xmlns:a16="http://schemas.microsoft.com/office/drawing/2014/main" id="{20198F15-51C9-43F9-BD65-9D09809A7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934" y="2457870"/>
              <a:ext cx="422275" cy="423545"/>
            </a:xfrm>
            <a:prstGeom prst="rect">
              <a:avLst/>
            </a:prstGeom>
            <a:noFill/>
          </p:spPr>
        </p:pic>
        <p:sp>
          <p:nvSpPr>
            <p:cNvPr id="26" name="텍스트 상자 67">
              <a:extLst>
                <a:ext uri="{FF2B5EF4-FFF2-40B4-BE49-F238E27FC236}">
                  <a16:creationId xmlns:a16="http://schemas.microsoft.com/office/drawing/2014/main" id="{D183808D-3CD0-48C2-9BBA-C6524ED7F2D5}"/>
                </a:ext>
              </a:extLst>
            </p:cNvPr>
            <p:cNvSpPr txBox="1">
              <a:spLocks/>
            </p:cNvSpPr>
            <p:nvPr/>
          </p:nvSpPr>
          <p:spPr>
            <a:xfrm>
              <a:off x="9046209" y="2500415"/>
              <a:ext cx="1560195" cy="338455"/>
            </a:xfrm>
            <a:prstGeom prst="rect">
              <a:avLst/>
            </a:prstGeom>
            <a:noFill/>
            <a:ln w="0" cap="flat" cmpd="sng">
              <a:solidFill>
                <a:srgbClr val="6495ED">
                  <a:alpha val="0"/>
                </a:srgbClr>
              </a:solidFill>
              <a:prstDash val="solid"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체형 분석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38D1D2-7BFC-466F-BC31-41A190B281E3}"/>
              </a:ext>
            </a:extLst>
          </p:cNvPr>
          <p:cNvGrpSpPr/>
          <p:nvPr/>
        </p:nvGrpSpPr>
        <p:grpSpPr>
          <a:xfrm>
            <a:off x="2546984" y="4601210"/>
            <a:ext cx="2651442" cy="423545"/>
            <a:chOff x="2546984" y="4601210"/>
            <a:chExt cx="2651442" cy="423545"/>
          </a:xfrm>
        </p:grpSpPr>
        <p:pic>
          <p:nvPicPr>
            <p:cNvPr id="28" name="그림 68" descr="C:/Users/PC-21/AppData/Roaming/PolarisOffice/ETemp/6692_15184304/fImage242674089573.png">
              <a:extLst>
                <a:ext uri="{FF2B5EF4-FFF2-40B4-BE49-F238E27FC236}">
                  <a16:creationId xmlns:a16="http://schemas.microsoft.com/office/drawing/2014/main" id="{BA41F436-5863-4FA8-A844-5C80C1C0F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984" y="4601210"/>
              <a:ext cx="422275" cy="423545"/>
            </a:xfrm>
            <a:prstGeom prst="rect">
              <a:avLst/>
            </a:prstGeom>
            <a:noFill/>
          </p:spPr>
        </p:pic>
        <p:sp>
          <p:nvSpPr>
            <p:cNvPr id="29" name="텍스트 상자 69">
              <a:extLst>
                <a:ext uri="{FF2B5EF4-FFF2-40B4-BE49-F238E27FC236}">
                  <a16:creationId xmlns:a16="http://schemas.microsoft.com/office/drawing/2014/main" id="{3FC39EB6-2541-4171-AD88-33B0E6AD2D3B}"/>
                </a:ext>
              </a:extLst>
            </p:cNvPr>
            <p:cNvSpPr txBox="1">
              <a:spLocks/>
            </p:cNvSpPr>
            <p:nvPr/>
          </p:nvSpPr>
          <p:spPr>
            <a:xfrm>
              <a:off x="2952431" y="4643755"/>
              <a:ext cx="2245995" cy="338455"/>
            </a:xfrm>
            <a:prstGeom prst="rect">
              <a:avLst/>
            </a:prstGeom>
            <a:noFill/>
            <a:ln w="0" cap="flat" cmpd="sng">
              <a:solidFill>
                <a:srgbClr val="6495ED">
                  <a:alpha val="0"/>
                </a:srgbClr>
              </a:solidFill>
              <a:prstDash val="solid"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개인레슨 스케줄 확인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592036-3FE4-41C9-8E36-FEE8BC0B24AF}"/>
              </a:ext>
            </a:extLst>
          </p:cNvPr>
          <p:cNvGrpSpPr/>
          <p:nvPr/>
        </p:nvGrpSpPr>
        <p:grpSpPr>
          <a:xfrm>
            <a:off x="5509046" y="4601210"/>
            <a:ext cx="1459230" cy="423545"/>
            <a:chOff x="5480684" y="4601210"/>
            <a:chExt cx="1459230" cy="423545"/>
          </a:xfrm>
        </p:grpSpPr>
        <p:pic>
          <p:nvPicPr>
            <p:cNvPr id="31" name="그림 70" descr="C:/Users/PC-21/AppData/Roaming/PolarisOffice/ETemp/6692_15184304/fImage242674107199.png">
              <a:extLst>
                <a:ext uri="{FF2B5EF4-FFF2-40B4-BE49-F238E27FC236}">
                  <a16:creationId xmlns:a16="http://schemas.microsoft.com/office/drawing/2014/main" id="{97A8634A-1563-412A-A1D0-A1345A6D0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684" y="4601210"/>
              <a:ext cx="422275" cy="423545"/>
            </a:xfrm>
            <a:prstGeom prst="rect">
              <a:avLst/>
            </a:prstGeom>
            <a:noFill/>
          </p:spPr>
        </p:pic>
        <p:sp>
          <p:nvSpPr>
            <p:cNvPr id="32" name="텍스트 상자 71">
              <a:extLst>
                <a:ext uri="{FF2B5EF4-FFF2-40B4-BE49-F238E27FC236}">
                  <a16:creationId xmlns:a16="http://schemas.microsoft.com/office/drawing/2014/main" id="{EBC14029-78F3-45C3-92C2-C6B1E85FDDC7}"/>
                </a:ext>
              </a:extLst>
            </p:cNvPr>
            <p:cNvSpPr txBox="1">
              <a:spLocks/>
            </p:cNvSpPr>
            <p:nvPr/>
          </p:nvSpPr>
          <p:spPr>
            <a:xfrm>
              <a:off x="5902959" y="4644390"/>
              <a:ext cx="1036955" cy="338455"/>
            </a:xfrm>
            <a:prstGeom prst="rect">
              <a:avLst/>
            </a:prstGeom>
            <a:noFill/>
            <a:ln w="0" cap="flat" cmpd="sng">
              <a:solidFill>
                <a:srgbClr val="6495ED">
                  <a:alpha val="0"/>
                </a:srgbClr>
              </a:solidFill>
              <a:prstDash val="solid"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회원 관리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C10FD2-B644-45AA-B518-7B704EBA2D7F}"/>
              </a:ext>
            </a:extLst>
          </p:cNvPr>
          <p:cNvGrpSpPr/>
          <p:nvPr/>
        </p:nvGrpSpPr>
        <p:grpSpPr>
          <a:xfrm>
            <a:off x="7278896" y="4601210"/>
            <a:ext cx="2354582" cy="423545"/>
            <a:chOff x="7290434" y="4601210"/>
            <a:chExt cx="2354582" cy="423545"/>
          </a:xfrm>
        </p:grpSpPr>
        <p:pic>
          <p:nvPicPr>
            <p:cNvPr id="34" name="그림 72" descr="C:/Users/PC-21/AppData/Roaming/PolarisOffice/ETemp/6692_15184304/fImage242674121182.png">
              <a:extLst>
                <a:ext uri="{FF2B5EF4-FFF2-40B4-BE49-F238E27FC236}">
                  <a16:creationId xmlns:a16="http://schemas.microsoft.com/office/drawing/2014/main" id="{08FC5D0D-37A9-42AE-BF10-C4B688A06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434" y="4601210"/>
              <a:ext cx="422275" cy="423545"/>
            </a:xfrm>
            <a:prstGeom prst="rect">
              <a:avLst/>
            </a:prstGeom>
            <a:noFill/>
          </p:spPr>
        </p:pic>
        <p:sp>
          <p:nvSpPr>
            <p:cNvPr id="35" name="텍스트 상자 73">
              <a:extLst>
                <a:ext uri="{FF2B5EF4-FFF2-40B4-BE49-F238E27FC236}">
                  <a16:creationId xmlns:a16="http://schemas.microsoft.com/office/drawing/2014/main" id="{4F4FA0A7-91DC-481E-BC0E-339A5EE0F2E5}"/>
                </a:ext>
              </a:extLst>
            </p:cNvPr>
            <p:cNvSpPr txBox="1">
              <a:spLocks/>
            </p:cNvSpPr>
            <p:nvPr/>
          </p:nvSpPr>
          <p:spPr>
            <a:xfrm>
              <a:off x="7700010" y="4644390"/>
              <a:ext cx="1945006" cy="338455"/>
            </a:xfrm>
            <a:prstGeom prst="rect">
              <a:avLst/>
            </a:prstGeom>
            <a:noFill/>
            <a:ln w="0" cap="flat" cmpd="sng">
              <a:solidFill>
                <a:srgbClr val="6495ED">
                  <a:alpha val="0"/>
                </a:srgbClr>
              </a:solidFill>
              <a:prstDash val="solid"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회원 체형 분석 조회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5BF1F4-9F94-4BC9-8DB9-FB560ECDC05E}"/>
              </a:ext>
            </a:extLst>
          </p:cNvPr>
          <p:cNvGrpSpPr/>
          <p:nvPr/>
        </p:nvGrpSpPr>
        <p:grpSpPr>
          <a:xfrm>
            <a:off x="9871671" y="2457870"/>
            <a:ext cx="2106063" cy="423545"/>
            <a:chOff x="10296524" y="2457870"/>
            <a:chExt cx="2106063" cy="423545"/>
          </a:xfrm>
        </p:grpSpPr>
        <p:pic>
          <p:nvPicPr>
            <p:cNvPr id="45" name="그림 66" descr="C:/Users/PC-21/AppData/Roaming/PolarisOffice/ETemp/6692_15184304/fImage242674062328.png">
              <a:extLst>
                <a:ext uri="{FF2B5EF4-FFF2-40B4-BE49-F238E27FC236}">
                  <a16:creationId xmlns:a16="http://schemas.microsoft.com/office/drawing/2014/main" id="{C64CC903-2124-4E53-A652-D95AD78FD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6524" y="2457870"/>
              <a:ext cx="422275" cy="423545"/>
            </a:xfrm>
            <a:prstGeom prst="rect">
              <a:avLst/>
            </a:prstGeom>
            <a:noFill/>
          </p:spPr>
        </p:pic>
        <p:sp>
          <p:nvSpPr>
            <p:cNvPr id="46" name="텍스트 상자 67">
              <a:extLst>
                <a:ext uri="{FF2B5EF4-FFF2-40B4-BE49-F238E27FC236}">
                  <a16:creationId xmlns:a16="http://schemas.microsoft.com/office/drawing/2014/main" id="{1B79C686-90A5-4649-AE52-FC55DE38CF06}"/>
                </a:ext>
              </a:extLst>
            </p:cNvPr>
            <p:cNvSpPr txBox="1">
              <a:spLocks/>
            </p:cNvSpPr>
            <p:nvPr/>
          </p:nvSpPr>
          <p:spPr>
            <a:xfrm>
              <a:off x="10718799" y="2500415"/>
              <a:ext cx="1683788" cy="338554"/>
            </a:xfrm>
            <a:prstGeom prst="rect">
              <a:avLst/>
            </a:prstGeom>
            <a:noFill/>
            <a:ln w="0" cap="flat" cmpd="sng">
              <a:solidFill>
                <a:srgbClr val="6495ED">
                  <a:alpha val="0"/>
                </a:srgbClr>
              </a:solidFill>
              <a:prstDash val="solid"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온</a:t>
              </a:r>
              <a:r>
                <a:rPr lang="en-US" altLang="ko-KR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/</a:t>
              </a: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오프</a:t>
              </a:r>
              <a:r>
                <a:rPr lang="en-US" altLang="ko-KR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PT</a:t>
              </a: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수업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7BA489E-5FF8-4898-AC93-6AC0C5CAEECA}"/>
              </a:ext>
            </a:extLst>
          </p:cNvPr>
          <p:cNvGrpSpPr/>
          <p:nvPr/>
        </p:nvGrpSpPr>
        <p:grpSpPr>
          <a:xfrm>
            <a:off x="9871671" y="4601210"/>
            <a:ext cx="2106063" cy="423545"/>
            <a:chOff x="10296524" y="2457870"/>
            <a:chExt cx="2106063" cy="423545"/>
          </a:xfrm>
        </p:grpSpPr>
        <p:pic>
          <p:nvPicPr>
            <p:cNvPr id="44" name="그림 66" descr="C:/Users/PC-21/AppData/Roaming/PolarisOffice/ETemp/6692_15184304/fImage242674062328.png">
              <a:extLst>
                <a:ext uri="{FF2B5EF4-FFF2-40B4-BE49-F238E27FC236}">
                  <a16:creationId xmlns:a16="http://schemas.microsoft.com/office/drawing/2014/main" id="{F2C322FD-BBDC-4DE8-A54C-F16501885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6524" y="2457870"/>
              <a:ext cx="422275" cy="423545"/>
            </a:xfrm>
            <a:prstGeom prst="rect">
              <a:avLst/>
            </a:prstGeom>
            <a:noFill/>
          </p:spPr>
        </p:pic>
        <p:sp>
          <p:nvSpPr>
            <p:cNvPr id="57" name="텍스트 상자 67">
              <a:extLst>
                <a:ext uri="{FF2B5EF4-FFF2-40B4-BE49-F238E27FC236}">
                  <a16:creationId xmlns:a16="http://schemas.microsoft.com/office/drawing/2014/main" id="{A435CE82-D3BA-4838-B966-22B25A24C811}"/>
                </a:ext>
              </a:extLst>
            </p:cNvPr>
            <p:cNvSpPr txBox="1">
              <a:spLocks/>
            </p:cNvSpPr>
            <p:nvPr/>
          </p:nvSpPr>
          <p:spPr>
            <a:xfrm>
              <a:off x="10718799" y="2500415"/>
              <a:ext cx="1683788" cy="338554"/>
            </a:xfrm>
            <a:prstGeom prst="rect">
              <a:avLst/>
            </a:prstGeom>
            <a:noFill/>
            <a:ln w="0" cap="flat" cmpd="sng">
              <a:solidFill>
                <a:srgbClr val="6495ED">
                  <a:alpha val="0"/>
                </a:srgbClr>
              </a:solidFill>
              <a:prstDash val="solid"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온</a:t>
              </a:r>
              <a:r>
                <a:rPr lang="en-US" altLang="ko-KR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/</a:t>
              </a: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오프</a:t>
              </a:r>
              <a:r>
                <a:rPr lang="en-US" altLang="ko-KR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PT</a:t>
              </a:r>
              <a:r>
                <a:rPr lang="ko-KR" altLang="en-US" sz="1600" dirty="0">
                  <a:ln>
                    <a:solidFill>
                      <a:srgbClr val="8AAFF2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charset="0"/>
                  <a:ea typeface="G마켓 산스 TTF Medium" charset="0"/>
                </a:rPr>
                <a:t>수업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1">
            <a:extLst>
              <a:ext uri="{FF2B5EF4-FFF2-40B4-BE49-F238E27FC236}">
                <a16:creationId xmlns:a16="http://schemas.microsoft.com/office/drawing/2014/main" id="{2069BD66-6444-4C91-B117-DBB06C9B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555" cy="6858000"/>
          </a:xfrm>
          <a:prstGeom prst="rect">
            <a:avLst/>
          </a:prstGeom>
        </p:spPr>
      </p:pic>
      <p:sp>
        <p:nvSpPr>
          <p:cNvPr id="86" name="직사각형 85"/>
          <p:cNvSpPr>
            <a:spLocks/>
          </p:cNvSpPr>
          <p:nvPr/>
        </p:nvSpPr>
        <p:spPr>
          <a:xfrm>
            <a:off x="-635" y="0"/>
            <a:ext cx="12188190" cy="6858635"/>
          </a:xfrm>
          <a:prstGeom prst="rect">
            <a:avLst/>
          </a:prstGeom>
          <a:solidFill>
            <a:schemeClr val="bg1">
              <a:alpha val="6476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>
              <a:ln w="9525" cap="flat" cmpd="sng">
                <a:solidFill>
                  <a:schemeClr val="bg1">
                    <a:lumMod val="95000"/>
                    <a:alpha val="0"/>
                  </a:schemeClr>
                </a:solidFill>
                <a:prstDash val="solid"/>
              </a:ln>
              <a:solidFill>
                <a:srgbClr val="FFFFFF"/>
              </a:solidFill>
              <a:latin typeface="KoPub돋움체 Medium" charset="0"/>
              <a:ea typeface="KoPub돋움체 Medium" charset="0"/>
            </a:endParaRPr>
          </a:p>
        </p:txBody>
      </p:sp>
      <p:sp>
        <p:nvSpPr>
          <p:cNvPr id="7" name="양쪽 모서리가 둥근 사각형 6"/>
          <p:cNvSpPr>
            <a:spLocks/>
          </p:cNvSpPr>
          <p:nvPr/>
        </p:nvSpPr>
        <p:spPr>
          <a:xfrm rot="16200000">
            <a:off x="2480946" y="1983105"/>
            <a:ext cx="1671955" cy="1041400"/>
          </a:xfrm>
          <a:prstGeom prst="round2SameRect">
            <a:avLst/>
          </a:prstGeom>
          <a:solidFill>
            <a:srgbClr val="6495ED"/>
          </a:solidFill>
          <a:ln w="0">
            <a:noFill/>
            <a:prstDash/>
          </a:ln>
          <a:effectLst>
            <a:outerShdw blurRad="203200" dist="889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</a:rPr>
              <a:t>PT END</a:t>
            </a:r>
            <a:endParaRPr lang="ko-KR" altLang="en-US" sz="2400" b="1" dirty="0">
              <a:solidFill>
                <a:srgbClr val="FFFFFF"/>
              </a:solidFill>
            </a:endParaRPr>
          </a:p>
        </p:txBody>
      </p:sp>
      <p:sp>
        <p:nvSpPr>
          <p:cNvPr id="8" name="양쪽 모서리가 둥근 사각형 7"/>
          <p:cNvSpPr>
            <a:spLocks/>
          </p:cNvSpPr>
          <p:nvPr/>
        </p:nvSpPr>
        <p:spPr>
          <a:xfrm rot="5400000">
            <a:off x="5687695" y="-182880"/>
            <a:ext cx="1671955" cy="5373370"/>
          </a:xfrm>
          <a:prstGeom prst="round2SameRect">
            <a:avLst>
              <a:gd name="adj1" fmla="val 10283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889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3081020" y="3655060"/>
            <a:ext cx="6096000" cy="10233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시연을 시작하겠습니다</a:t>
            </a:r>
            <a:r>
              <a:rPr lang="en-US" altLang="ko-KR" sz="4400" b="1" i="1" kern="0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4145280" y="1844040"/>
            <a:ext cx="4631055" cy="935990"/>
            <a:chOff x="4145280" y="1844040"/>
            <a:chExt cx="4631055" cy="93599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4145280" y="1844040"/>
              <a:ext cx="635" cy="936625"/>
            </a:xfrm>
            <a:prstGeom prst="line">
              <a:avLst/>
            </a:prstGeom>
            <a:ln w="63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424561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345940" y="1844040"/>
              <a:ext cx="635" cy="936625"/>
            </a:xfrm>
            <a:prstGeom prst="line">
              <a:avLst/>
            </a:prstGeom>
            <a:ln w="1587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41452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51485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565015" y="1844040"/>
              <a:ext cx="635" cy="936625"/>
            </a:xfrm>
            <a:prstGeom prst="line">
              <a:avLst/>
            </a:prstGeom>
            <a:ln w="190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688840" y="1844040"/>
              <a:ext cx="635" cy="936625"/>
            </a:xfrm>
            <a:prstGeom prst="line">
              <a:avLst/>
            </a:prstGeom>
            <a:ln w="6667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770755" y="1844040"/>
              <a:ext cx="635" cy="936625"/>
            </a:xfrm>
            <a:prstGeom prst="line">
              <a:avLst/>
            </a:prstGeom>
            <a:ln w="190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799330" y="1844040"/>
              <a:ext cx="635" cy="936625"/>
            </a:xfrm>
            <a:prstGeom prst="line">
              <a:avLst/>
            </a:prstGeom>
            <a:ln w="95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923790" y="1844040"/>
              <a:ext cx="635" cy="936625"/>
            </a:xfrm>
            <a:prstGeom prst="line">
              <a:avLst/>
            </a:prstGeom>
            <a:ln w="698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499491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11937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179695" y="1844040"/>
              <a:ext cx="635" cy="936625"/>
            </a:xfrm>
            <a:prstGeom prst="line">
              <a:avLst/>
            </a:prstGeom>
            <a:ln w="95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26161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321935" y="1844040"/>
              <a:ext cx="635" cy="936625"/>
            </a:xfrm>
            <a:prstGeom prst="line">
              <a:avLst/>
            </a:prstGeom>
            <a:ln w="6667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446395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570855" y="1844040"/>
              <a:ext cx="635" cy="936625"/>
            </a:xfrm>
            <a:prstGeom prst="line">
              <a:avLst/>
            </a:prstGeom>
            <a:ln w="190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610225" y="1844040"/>
              <a:ext cx="635" cy="936625"/>
            </a:xfrm>
            <a:prstGeom prst="line">
              <a:avLst/>
            </a:prstGeom>
            <a:ln w="635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702300" y="1844040"/>
              <a:ext cx="635" cy="936625"/>
            </a:xfrm>
            <a:prstGeom prst="line">
              <a:avLst/>
            </a:prstGeom>
            <a:ln w="476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826760" y="1844040"/>
              <a:ext cx="635" cy="936625"/>
            </a:xfrm>
            <a:prstGeom prst="line">
              <a:avLst/>
            </a:prstGeom>
            <a:ln w="476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950585" y="1844040"/>
              <a:ext cx="635" cy="936625"/>
            </a:xfrm>
            <a:prstGeom prst="line">
              <a:avLst/>
            </a:prstGeom>
            <a:ln w="4127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000750" y="1844040"/>
              <a:ext cx="635" cy="936625"/>
            </a:xfrm>
            <a:prstGeom prst="line">
              <a:avLst/>
            </a:prstGeom>
            <a:ln w="4127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6082665" y="1844040"/>
              <a:ext cx="635" cy="936625"/>
            </a:xfrm>
            <a:prstGeom prst="line">
              <a:avLst/>
            </a:prstGeom>
            <a:ln w="222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256655" y="1844040"/>
              <a:ext cx="635" cy="936625"/>
            </a:xfrm>
            <a:prstGeom prst="line">
              <a:avLst/>
            </a:prstGeom>
            <a:ln w="730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420485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491605" y="1844040"/>
              <a:ext cx="635" cy="936625"/>
            </a:xfrm>
            <a:prstGeom prst="line">
              <a:avLst/>
            </a:prstGeom>
            <a:ln w="254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73989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800215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871335" y="1844040"/>
              <a:ext cx="635" cy="936625"/>
            </a:xfrm>
            <a:prstGeom prst="line">
              <a:avLst/>
            </a:prstGeom>
            <a:ln w="127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921500" y="1844040"/>
              <a:ext cx="635" cy="936625"/>
            </a:xfrm>
            <a:prstGeom prst="line">
              <a:avLst/>
            </a:prstGeom>
            <a:ln w="254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7045960" y="1844040"/>
              <a:ext cx="635" cy="936625"/>
            </a:xfrm>
            <a:prstGeom prst="line">
              <a:avLst/>
            </a:prstGeom>
            <a:ln w="730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7169785" y="1844040"/>
              <a:ext cx="635" cy="936625"/>
            </a:xfrm>
            <a:prstGeom prst="line">
              <a:avLst/>
            </a:prstGeom>
            <a:ln w="381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7294245" y="1844040"/>
              <a:ext cx="635" cy="936625"/>
            </a:xfrm>
            <a:prstGeom prst="line">
              <a:avLst/>
            </a:prstGeom>
            <a:ln w="381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7365365" y="1844040"/>
              <a:ext cx="635" cy="936625"/>
            </a:xfrm>
            <a:prstGeom prst="line">
              <a:avLst/>
            </a:prstGeom>
            <a:ln w="254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615430" y="1844040"/>
              <a:ext cx="635" cy="936625"/>
            </a:xfrm>
            <a:prstGeom prst="line">
              <a:avLst/>
            </a:prstGeom>
            <a:ln w="254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132195" y="1844040"/>
              <a:ext cx="635" cy="936625"/>
            </a:xfrm>
            <a:prstGeom prst="line">
              <a:avLst/>
            </a:prstGeom>
            <a:ln w="95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6381115" y="1844040"/>
              <a:ext cx="635" cy="936625"/>
            </a:xfrm>
            <a:prstGeom prst="line">
              <a:avLst/>
            </a:prstGeom>
            <a:ln w="254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7451090" y="1844040"/>
              <a:ext cx="635" cy="936625"/>
            </a:xfrm>
            <a:prstGeom prst="line">
              <a:avLst/>
            </a:prstGeom>
            <a:ln w="222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7625715" y="1844040"/>
              <a:ext cx="635" cy="936625"/>
            </a:xfrm>
            <a:prstGeom prst="line">
              <a:avLst/>
            </a:prstGeom>
            <a:ln w="730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784225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7966075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815086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8211820" y="1844040"/>
              <a:ext cx="635" cy="936625"/>
            </a:xfrm>
            <a:prstGeom prst="line">
              <a:avLst/>
            </a:prstGeom>
            <a:ln w="349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8282940" y="1844040"/>
              <a:ext cx="635" cy="936625"/>
            </a:xfrm>
            <a:prstGeom prst="line">
              <a:avLst/>
            </a:prstGeom>
            <a:ln w="127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8333105" y="1844040"/>
              <a:ext cx="635" cy="936625"/>
            </a:xfrm>
            <a:prstGeom prst="line">
              <a:avLst/>
            </a:prstGeom>
            <a:ln w="254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8456930" y="1844040"/>
              <a:ext cx="635" cy="936625"/>
            </a:xfrm>
            <a:prstGeom prst="line">
              <a:avLst/>
            </a:prstGeom>
            <a:ln w="730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8581390" y="1844040"/>
              <a:ext cx="635" cy="936625"/>
            </a:xfrm>
            <a:prstGeom prst="line">
              <a:avLst/>
            </a:prstGeom>
            <a:ln w="381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8705215" y="1844040"/>
              <a:ext cx="635" cy="936625"/>
            </a:xfrm>
            <a:prstGeom prst="line">
              <a:avLst/>
            </a:prstGeom>
            <a:ln w="381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8776970" y="1844040"/>
              <a:ext cx="635" cy="936625"/>
            </a:xfrm>
            <a:prstGeom prst="line">
              <a:avLst/>
            </a:prstGeom>
            <a:ln w="254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8090535" y="1844040"/>
              <a:ext cx="635" cy="936625"/>
            </a:xfrm>
            <a:prstGeom prst="line">
              <a:avLst/>
            </a:prstGeom>
            <a:ln w="254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7501255" y="1844040"/>
              <a:ext cx="635" cy="936625"/>
            </a:xfrm>
            <a:prstGeom prst="line">
              <a:avLst/>
            </a:prstGeom>
            <a:ln w="9525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7749540" y="1844040"/>
              <a:ext cx="635" cy="936625"/>
            </a:xfrm>
            <a:prstGeom prst="line">
              <a:avLst/>
            </a:prstGeom>
            <a:ln w="254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>
            <a:spLocks/>
          </p:cNvSpPr>
          <p:nvPr/>
        </p:nvSpPr>
        <p:spPr>
          <a:xfrm>
            <a:off x="3815080" y="2912110"/>
            <a:ext cx="5160010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dirty="0">
                <a:ln w="9525" cap="flat" cmpd="sng">
                  <a:solidFill>
                    <a:srgbClr val="6495E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G마켓 산스 TTF Medium" charset="0"/>
                <a:ea typeface="G마켓 산스 TTF Medium" charset="0"/>
              </a:rPr>
              <a:t>PPT</a:t>
            </a:r>
            <a:r>
              <a:rPr lang="ko-KR" altLang="en-US" sz="1200" dirty="0">
                <a:ln w="9525" cap="flat" cmpd="sng">
                  <a:solidFill>
                    <a:srgbClr val="6495E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G마켓 산스 TTF Medium" charset="0"/>
                <a:ea typeface="G마켓 산스 TTF Medium" charset="0"/>
              </a:rPr>
              <a:t>를 경청해 주셔서 감사합니다</a:t>
            </a:r>
            <a:r>
              <a:rPr lang="en-US" altLang="ko-KR" sz="1200" dirty="0">
                <a:ln w="9525" cap="flat" cmpd="sng">
                  <a:solidFill>
                    <a:srgbClr val="6495ED">
                      <a:alpha val="0"/>
                    </a:srgbClr>
                  </a:solidFill>
                  <a:prstDash val="solid"/>
                </a:ln>
                <a:solidFill>
                  <a:srgbClr val="000000"/>
                </a:solidFill>
                <a:latin typeface="G마켓 산스 TTF Medium" charset="0"/>
                <a:ea typeface="G마켓 산스 TTF Medium" charset="0"/>
              </a:rPr>
              <a:t>. </a:t>
            </a:r>
            <a:endParaRPr lang="ko-KR" altLang="en-US" sz="1200" dirty="0">
              <a:ln w="9525" cap="flat" cmpd="sng">
                <a:solidFill>
                  <a:srgbClr val="6495ED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64" name="타원 63"/>
          <p:cNvSpPr>
            <a:spLocks/>
          </p:cNvSpPr>
          <p:nvPr/>
        </p:nvSpPr>
        <p:spPr>
          <a:xfrm>
            <a:off x="3906520" y="2264410"/>
            <a:ext cx="5175885" cy="264795"/>
          </a:xfrm>
          <a:prstGeom prst="ellipse">
            <a:avLst/>
          </a:prstGeom>
          <a:gradFill rotWithShape="1">
            <a:gsLst>
              <a:gs pos="0">
                <a:srgbClr val="6495ED">
                  <a:alpha val="51000"/>
                </a:srgbClr>
              </a:gs>
              <a:gs pos="100000">
                <a:srgbClr val="6495ED">
                  <a:alpha val="2600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  <a:prstDash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262120" y="2390140"/>
            <a:ext cx="4356735" cy="635"/>
          </a:xfrm>
          <a:prstGeom prst="line">
            <a:avLst/>
          </a:prstGeom>
          <a:ln w="6350" cap="flat" cmpd="sng">
            <a:solidFill>
              <a:srgbClr val="6495E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자유형 140"/>
          <p:cNvSpPr>
            <a:spLocks/>
          </p:cNvSpPr>
          <p:nvPr/>
        </p:nvSpPr>
        <p:spPr>
          <a:xfrm>
            <a:off x="3980815" y="2373630"/>
            <a:ext cx="5639435" cy="1003935"/>
          </a:xfrm>
          <a:custGeom>
            <a:avLst/>
            <a:gdLst>
              <a:gd name="TX0" fmla="*/ 4597400 w 5638801"/>
              <a:gd name="TY0" fmla="*/ 1003300 h 1003301"/>
              <a:gd name="TX1" fmla="*/ 0 w 5638801"/>
              <a:gd name="TY1" fmla="*/ 0 h 1003301"/>
              <a:gd name="TX2" fmla="*/ 4711700 w 5638801"/>
              <a:gd name="TY2" fmla="*/ 22860 h 1003301"/>
              <a:gd name="TX3" fmla="*/ 5638800 w 5638801"/>
              <a:gd name="TY3" fmla="*/ 787400 h 1003301"/>
              <a:gd name="TX4" fmla="*/ 4597400 w 5638801"/>
              <a:gd name="TY4" fmla="*/ 1003300 h 10033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638801" h="1003301">
                <a:moveTo>
                  <a:pt x="4597400" y="1003300"/>
                </a:moveTo>
                <a:lnTo>
                  <a:pt x="0" y="0"/>
                </a:lnTo>
                <a:lnTo>
                  <a:pt x="4711700" y="22860"/>
                </a:lnTo>
                <a:lnTo>
                  <a:pt x="5638800" y="787400"/>
                </a:lnTo>
                <a:lnTo>
                  <a:pt x="4597400" y="1003300"/>
                </a:lnTo>
                <a:close/>
              </a:path>
            </a:pathLst>
          </a:custGeom>
          <a:gradFill rotWithShape="1">
            <a:gsLst>
              <a:gs pos="25000">
                <a:srgbClr val="6495ED">
                  <a:alpha val="0"/>
                </a:srgbClr>
              </a:gs>
              <a:gs pos="100000">
                <a:srgbClr val="6495ED">
                  <a:alpha val="24000"/>
                </a:srgbClr>
              </a:gs>
            </a:gsLst>
            <a:lin ang="270000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111" name="Group 27"/>
          <p:cNvGrpSpPr>
            <a:grpSpLocks noChangeAspect="1"/>
          </p:cNvGrpSpPr>
          <p:nvPr/>
        </p:nvGrpSpPr>
        <p:grpSpPr bwMode="auto">
          <a:xfrm rot="627217">
            <a:off x="8208010" y="2991485"/>
            <a:ext cx="6502400" cy="6502400"/>
            <a:chOff x="8208010" y="2991485"/>
            <a:chExt cx="6502400" cy="6502400"/>
          </a:xfrm>
        </p:grpSpPr>
        <p:sp>
          <p:nvSpPr>
            <p:cNvPr id="113" name="Freeform 28"/>
            <p:cNvSpPr>
              <a:spLocks/>
            </p:cNvSpPr>
            <p:nvPr/>
          </p:nvSpPr>
          <p:spPr bwMode="auto">
            <a:xfrm>
              <a:off x="8208010" y="2991485"/>
              <a:ext cx="4647565" cy="6502400"/>
            </a:xfrm>
            <a:custGeom>
              <a:avLst/>
              <a:gdLst>
                <a:gd name="T0" fmla="*/ 8695 w 8783"/>
                <a:gd name="T1" fmla="*/ 10376 h 12289"/>
                <a:gd name="T2" fmla="*/ 8423 w 8783"/>
                <a:gd name="T3" fmla="*/ 10798 h 12289"/>
                <a:gd name="T4" fmla="*/ 8034 w 8783"/>
                <a:gd name="T5" fmla="*/ 11202 h 12289"/>
                <a:gd name="T6" fmla="*/ 7166 w 8783"/>
                <a:gd name="T7" fmla="*/ 11862 h 12289"/>
                <a:gd name="T8" fmla="*/ 6631 w 8783"/>
                <a:gd name="T9" fmla="*/ 12189 h 12289"/>
                <a:gd name="T10" fmla="*/ 6261 w 8783"/>
                <a:gd name="T11" fmla="*/ 12288 h 12289"/>
                <a:gd name="T12" fmla="*/ 5995 w 8783"/>
                <a:gd name="T13" fmla="*/ 12268 h 12289"/>
                <a:gd name="T14" fmla="*/ 5623 w 8783"/>
                <a:gd name="T15" fmla="*/ 12104 h 12289"/>
                <a:gd name="T16" fmla="*/ 5343 w 8783"/>
                <a:gd name="T17" fmla="*/ 11791 h 12289"/>
                <a:gd name="T18" fmla="*/ 5258 w 8783"/>
                <a:gd name="T19" fmla="*/ 11591 h 12289"/>
                <a:gd name="T20" fmla="*/ 5219 w 8783"/>
                <a:gd name="T21" fmla="*/ 11309 h 12289"/>
                <a:gd name="T22" fmla="*/ 5259 w 8783"/>
                <a:gd name="T23" fmla="*/ 11025 h 12289"/>
                <a:gd name="T24" fmla="*/ 5328 w 8783"/>
                <a:gd name="T25" fmla="*/ 10776 h 12289"/>
                <a:gd name="T26" fmla="*/ 5364 w 8783"/>
                <a:gd name="T27" fmla="*/ 10514 h 12289"/>
                <a:gd name="T28" fmla="*/ 5350 w 8783"/>
                <a:gd name="T29" fmla="*/ 10121 h 12289"/>
                <a:gd name="T30" fmla="*/ 5255 w 8783"/>
                <a:gd name="T31" fmla="*/ 9735 h 12289"/>
                <a:gd name="T32" fmla="*/ 3085 w 8783"/>
                <a:gd name="T33" fmla="*/ 4404 h 12289"/>
                <a:gd name="T34" fmla="*/ 2856 w 8783"/>
                <a:gd name="T35" fmla="*/ 4039 h 12289"/>
                <a:gd name="T36" fmla="*/ 2441 w 8783"/>
                <a:gd name="T37" fmla="*/ 3751 h 12289"/>
                <a:gd name="T38" fmla="*/ 2023 w 8783"/>
                <a:gd name="T39" fmla="*/ 3662 h 12289"/>
                <a:gd name="T40" fmla="*/ 1495 w 8783"/>
                <a:gd name="T41" fmla="*/ 3642 h 12289"/>
                <a:gd name="T42" fmla="*/ 1189 w 8783"/>
                <a:gd name="T43" fmla="*/ 3505 h 12289"/>
                <a:gd name="T44" fmla="*/ 883 w 8783"/>
                <a:gd name="T45" fmla="*/ 3197 h 12289"/>
                <a:gd name="T46" fmla="*/ 589 w 8783"/>
                <a:gd name="T47" fmla="*/ 2758 h 12289"/>
                <a:gd name="T48" fmla="*/ 328 w 8783"/>
                <a:gd name="T49" fmla="*/ 2231 h 12289"/>
                <a:gd name="T50" fmla="*/ 117 w 8783"/>
                <a:gd name="T51" fmla="*/ 1655 h 12289"/>
                <a:gd name="T52" fmla="*/ 23 w 8783"/>
                <a:gd name="T53" fmla="*/ 1280 h 12289"/>
                <a:gd name="T54" fmla="*/ 9 w 8783"/>
                <a:gd name="T55" fmla="*/ 827 h 12289"/>
                <a:gd name="T56" fmla="*/ 92 w 8783"/>
                <a:gd name="T57" fmla="*/ 495 h 12289"/>
                <a:gd name="T58" fmla="*/ 239 w 8783"/>
                <a:gd name="T59" fmla="*/ 248 h 12289"/>
                <a:gd name="T60" fmla="*/ 435 w 8783"/>
                <a:gd name="T61" fmla="*/ 105 h 12289"/>
                <a:gd name="T62" fmla="*/ 1079 w 8783"/>
                <a:gd name="T63" fmla="*/ 16 h 12289"/>
                <a:gd name="T64" fmla="*/ 2151 w 8783"/>
                <a:gd name="T65" fmla="*/ 6 h 12289"/>
                <a:gd name="T66" fmla="*/ 4535 w 8783"/>
                <a:gd name="T67" fmla="*/ 147 h 12289"/>
                <a:gd name="T68" fmla="*/ 5433 w 8783"/>
                <a:gd name="T69" fmla="*/ 248 h 12289"/>
                <a:gd name="T70" fmla="*/ 6140 w 8783"/>
                <a:gd name="T71" fmla="*/ 461 h 12289"/>
                <a:gd name="T72" fmla="*/ 6787 w 8783"/>
                <a:gd name="T73" fmla="*/ 818 h 12289"/>
                <a:gd name="T74" fmla="*/ 7108 w 8783"/>
                <a:gd name="T75" fmla="*/ 1076 h 12289"/>
                <a:gd name="T76" fmla="*/ 7419 w 8783"/>
                <a:gd name="T77" fmla="*/ 1456 h 12289"/>
                <a:gd name="T78" fmla="*/ 7510 w 8783"/>
                <a:gd name="T79" fmla="*/ 1682 h 12289"/>
                <a:gd name="T80" fmla="*/ 7526 w 8783"/>
                <a:gd name="T81" fmla="*/ 1918 h 12289"/>
                <a:gd name="T82" fmla="*/ 7465 w 8783"/>
                <a:gd name="T83" fmla="*/ 2092 h 12289"/>
                <a:gd name="T84" fmla="*/ 7233 w 8783"/>
                <a:gd name="T85" fmla="*/ 2389 h 12289"/>
                <a:gd name="T86" fmla="*/ 7039 w 8783"/>
                <a:gd name="T87" fmla="*/ 2622 h 12289"/>
                <a:gd name="T88" fmla="*/ 6863 w 8783"/>
                <a:gd name="T89" fmla="*/ 3057 h 12289"/>
                <a:gd name="T90" fmla="*/ 6869 w 8783"/>
                <a:gd name="T91" fmla="*/ 3527 h 12289"/>
                <a:gd name="T92" fmla="*/ 8420 w 8783"/>
                <a:gd name="T93" fmla="*/ 8904 h 12289"/>
                <a:gd name="T94" fmla="*/ 8561 w 8783"/>
                <a:gd name="T95" fmla="*/ 9186 h 12289"/>
                <a:gd name="T96" fmla="*/ 8747 w 8783"/>
                <a:gd name="T97" fmla="*/ 9869 h 12289"/>
                <a:gd name="T98" fmla="*/ 8777 w 8783"/>
                <a:gd name="T99" fmla="*/ 10160 h 1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783" h="12289">
                  <a:moveTo>
                    <a:pt x="8771" y="10161"/>
                  </a:moveTo>
                  <a:lnTo>
                    <a:pt x="8751" y="10233"/>
                  </a:lnTo>
                  <a:lnTo>
                    <a:pt x="8695" y="10376"/>
                  </a:lnTo>
                  <a:lnTo>
                    <a:pt x="8620" y="10518"/>
                  </a:lnTo>
                  <a:lnTo>
                    <a:pt x="8528" y="10658"/>
                  </a:lnTo>
                  <a:lnTo>
                    <a:pt x="8423" y="10798"/>
                  </a:lnTo>
                  <a:lnTo>
                    <a:pt x="8305" y="10934"/>
                  </a:lnTo>
                  <a:lnTo>
                    <a:pt x="8174" y="11070"/>
                  </a:lnTo>
                  <a:lnTo>
                    <a:pt x="8034" y="11202"/>
                  </a:lnTo>
                  <a:lnTo>
                    <a:pt x="7811" y="11394"/>
                  </a:lnTo>
                  <a:lnTo>
                    <a:pt x="7493" y="11637"/>
                  </a:lnTo>
                  <a:lnTo>
                    <a:pt x="7166" y="11862"/>
                  </a:lnTo>
                  <a:lnTo>
                    <a:pt x="6845" y="12065"/>
                  </a:lnTo>
                  <a:lnTo>
                    <a:pt x="6691" y="12156"/>
                  </a:lnTo>
                  <a:lnTo>
                    <a:pt x="6631" y="12189"/>
                  </a:lnTo>
                  <a:lnTo>
                    <a:pt x="6509" y="12238"/>
                  </a:lnTo>
                  <a:lnTo>
                    <a:pt x="6385" y="12271"/>
                  </a:lnTo>
                  <a:lnTo>
                    <a:pt x="6261" y="12288"/>
                  </a:lnTo>
                  <a:lnTo>
                    <a:pt x="6198" y="12289"/>
                  </a:lnTo>
                  <a:lnTo>
                    <a:pt x="6130" y="12288"/>
                  </a:lnTo>
                  <a:lnTo>
                    <a:pt x="5995" y="12268"/>
                  </a:lnTo>
                  <a:lnTo>
                    <a:pt x="5864" y="12232"/>
                  </a:lnTo>
                  <a:lnTo>
                    <a:pt x="5739" y="12176"/>
                  </a:lnTo>
                  <a:lnTo>
                    <a:pt x="5623" y="12104"/>
                  </a:lnTo>
                  <a:lnTo>
                    <a:pt x="5517" y="12016"/>
                  </a:lnTo>
                  <a:lnTo>
                    <a:pt x="5423" y="11912"/>
                  </a:lnTo>
                  <a:lnTo>
                    <a:pt x="5343" y="11791"/>
                  </a:lnTo>
                  <a:lnTo>
                    <a:pt x="5309" y="11726"/>
                  </a:lnTo>
                  <a:lnTo>
                    <a:pt x="5289" y="11682"/>
                  </a:lnTo>
                  <a:lnTo>
                    <a:pt x="5258" y="11591"/>
                  </a:lnTo>
                  <a:lnTo>
                    <a:pt x="5236" y="11497"/>
                  </a:lnTo>
                  <a:lnTo>
                    <a:pt x="5223" y="11404"/>
                  </a:lnTo>
                  <a:lnTo>
                    <a:pt x="5219" y="11309"/>
                  </a:lnTo>
                  <a:lnTo>
                    <a:pt x="5223" y="11214"/>
                  </a:lnTo>
                  <a:lnTo>
                    <a:pt x="5237" y="11119"/>
                  </a:lnTo>
                  <a:lnTo>
                    <a:pt x="5259" y="11025"/>
                  </a:lnTo>
                  <a:lnTo>
                    <a:pt x="5273" y="10978"/>
                  </a:lnTo>
                  <a:lnTo>
                    <a:pt x="5295" y="10911"/>
                  </a:lnTo>
                  <a:lnTo>
                    <a:pt x="5328" y="10776"/>
                  </a:lnTo>
                  <a:lnTo>
                    <a:pt x="5341" y="10710"/>
                  </a:lnTo>
                  <a:lnTo>
                    <a:pt x="5351" y="10645"/>
                  </a:lnTo>
                  <a:lnTo>
                    <a:pt x="5364" y="10514"/>
                  </a:lnTo>
                  <a:lnTo>
                    <a:pt x="5369" y="10383"/>
                  </a:lnTo>
                  <a:lnTo>
                    <a:pt x="5364" y="10252"/>
                  </a:lnTo>
                  <a:lnTo>
                    <a:pt x="5350" y="10121"/>
                  </a:lnTo>
                  <a:lnTo>
                    <a:pt x="5327" y="9991"/>
                  </a:lnTo>
                  <a:lnTo>
                    <a:pt x="5295" y="9862"/>
                  </a:lnTo>
                  <a:lnTo>
                    <a:pt x="5255" y="9735"/>
                  </a:lnTo>
                  <a:lnTo>
                    <a:pt x="5230" y="9673"/>
                  </a:lnTo>
                  <a:lnTo>
                    <a:pt x="3835" y="6244"/>
                  </a:lnTo>
                  <a:lnTo>
                    <a:pt x="3085" y="4404"/>
                  </a:lnTo>
                  <a:lnTo>
                    <a:pt x="3050" y="4323"/>
                  </a:lnTo>
                  <a:lnTo>
                    <a:pt x="2962" y="4173"/>
                  </a:lnTo>
                  <a:lnTo>
                    <a:pt x="2856" y="4039"/>
                  </a:lnTo>
                  <a:lnTo>
                    <a:pt x="2732" y="3924"/>
                  </a:lnTo>
                  <a:lnTo>
                    <a:pt x="2594" y="3828"/>
                  </a:lnTo>
                  <a:lnTo>
                    <a:pt x="2441" y="3751"/>
                  </a:lnTo>
                  <a:lnTo>
                    <a:pt x="2280" y="3697"/>
                  </a:lnTo>
                  <a:lnTo>
                    <a:pt x="2110" y="3666"/>
                  </a:lnTo>
                  <a:lnTo>
                    <a:pt x="2023" y="3662"/>
                  </a:lnTo>
                  <a:lnTo>
                    <a:pt x="1706" y="3648"/>
                  </a:lnTo>
                  <a:lnTo>
                    <a:pt x="1544" y="3643"/>
                  </a:lnTo>
                  <a:lnTo>
                    <a:pt x="1495" y="3642"/>
                  </a:lnTo>
                  <a:lnTo>
                    <a:pt x="1395" y="3617"/>
                  </a:lnTo>
                  <a:lnTo>
                    <a:pt x="1293" y="3571"/>
                  </a:lnTo>
                  <a:lnTo>
                    <a:pt x="1189" y="3505"/>
                  </a:lnTo>
                  <a:lnTo>
                    <a:pt x="1087" y="3420"/>
                  </a:lnTo>
                  <a:lnTo>
                    <a:pt x="984" y="3316"/>
                  </a:lnTo>
                  <a:lnTo>
                    <a:pt x="883" y="3197"/>
                  </a:lnTo>
                  <a:lnTo>
                    <a:pt x="782" y="3063"/>
                  </a:lnTo>
                  <a:lnTo>
                    <a:pt x="684" y="2916"/>
                  </a:lnTo>
                  <a:lnTo>
                    <a:pt x="589" y="2758"/>
                  </a:lnTo>
                  <a:lnTo>
                    <a:pt x="498" y="2591"/>
                  </a:lnTo>
                  <a:lnTo>
                    <a:pt x="410" y="2414"/>
                  </a:lnTo>
                  <a:lnTo>
                    <a:pt x="328" y="2231"/>
                  </a:lnTo>
                  <a:lnTo>
                    <a:pt x="251" y="2042"/>
                  </a:lnTo>
                  <a:lnTo>
                    <a:pt x="180" y="1849"/>
                  </a:lnTo>
                  <a:lnTo>
                    <a:pt x="117" y="1655"/>
                  </a:lnTo>
                  <a:lnTo>
                    <a:pt x="88" y="1557"/>
                  </a:lnTo>
                  <a:lnTo>
                    <a:pt x="60" y="1460"/>
                  </a:lnTo>
                  <a:lnTo>
                    <a:pt x="23" y="1280"/>
                  </a:lnTo>
                  <a:lnTo>
                    <a:pt x="4" y="1115"/>
                  </a:lnTo>
                  <a:lnTo>
                    <a:pt x="0" y="963"/>
                  </a:lnTo>
                  <a:lnTo>
                    <a:pt x="9" y="827"/>
                  </a:lnTo>
                  <a:lnTo>
                    <a:pt x="29" y="703"/>
                  </a:lnTo>
                  <a:lnTo>
                    <a:pt x="58" y="593"/>
                  </a:lnTo>
                  <a:lnTo>
                    <a:pt x="92" y="495"/>
                  </a:lnTo>
                  <a:lnTo>
                    <a:pt x="132" y="410"/>
                  </a:lnTo>
                  <a:lnTo>
                    <a:pt x="176" y="337"/>
                  </a:lnTo>
                  <a:lnTo>
                    <a:pt x="239" y="248"/>
                  </a:lnTo>
                  <a:lnTo>
                    <a:pt x="346" y="141"/>
                  </a:lnTo>
                  <a:lnTo>
                    <a:pt x="364" y="128"/>
                  </a:lnTo>
                  <a:lnTo>
                    <a:pt x="435" y="105"/>
                  </a:lnTo>
                  <a:lnTo>
                    <a:pt x="612" y="65"/>
                  </a:lnTo>
                  <a:lnTo>
                    <a:pt x="828" y="36"/>
                  </a:lnTo>
                  <a:lnTo>
                    <a:pt x="1079" y="16"/>
                  </a:lnTo>
                  <a:lnTo>
                    <a:pt x="1358" y="4"/>
                  </a:lnTo>
                  <a:lnTo>
                    <a:pt x="1662" y="0"/>
                  </a:lnTo>
                  <a:lnTo>
                    <a:pt x="2151" y="6"/>
                  </a:lnTo>
                  <a:lnTo>
                    <a:pt x="2844" y="32"/>
                  </a:lnTo>
                  <a:lnTo>
                    <a:pt x="3545" y="72"/>
                  </a:lnTo>
                  <a:lnTo>
                    <a:pt x="4535" y="147"/>
                  </a:lnTo>
                  <a:lnTo>
                    <a:pt x="5065" y="194"/>
                  </a:lnTo>
                  <a:lnTo>
                    <a:pt x="5189" y="207"/>
                  </a:lnTo>
                  <a:lnTo>
                    <a:pt x="5433" y="248"/>
                  </a:lnTo>
                  <a:lnTo>
                    <a:pt x="5674" y="302"/>
                  </a:lnTo>
                  <a:lnTo>
                    <a:pt x="5910" y="374"/>
                  </a:lnTo>
                  <a:lnTo>
                    <a:pt x="6140" y="461"/>
                  </a:lnTo>
                  <a:lnTo>
                    <a:pt x="6364" y="565"/>
                  </a:lnTo>
                  <a:lnTo>
                    <a:pt x="6580" y="684"/>
                  </a:lnTo>
                  <a:lnTo>
                    <a:pt x="6787" y="818"/>
                  </a:lnTo>
                  <a:lnTo>
                    <a:pt x="6886" y="891"/>
                  </a:lnTo>
                  <a:lnTo>
                    <a:pt x="6964" y="950"/>
                  </a:lnTo>
                  <a:lnTo>
                    <a:pt x="7108" y="1076"/>
                  </a:lnTo>
                  <a:lnTo>
                    <a:pt x="7239" y="1208"/>
                  </a:lnTo>
                  <a:lnTo>
                    <a:pt x="7351" y="1348"/>
                  </a:lnTo>
                  <a:lnTo>
                    <a:pt x="7419" y="1456"/>
                  </a:lnTo>
                  <a:lnTo>
                    <a:pt x="7458" y="1531"/>
                  </a:lnTo>
                  <a:lnTo>
                    <a:pt x="7488" y="1606"/>
                  </a:lnTo>
                  <a:lnTo>
                    <a:pt x="7510" y="1682"/>
                  </a:lnTo>
                  <a:lnTo>
                    <a:pt x="7524" y="1760"/>
                  </a:lnTo>
                  <a:lnTo>
                    <a:pt x="7530" y="1838"/>
                  </a:lnTo>
                  <a:lnTo>
                    <a:pt x="7526" y="1918"/>
                  </a:lnTo>
                  <a:lnTo>
                    <a:pt x="7511" y="1997"/>
                  </a:lnTo>
                  <a:lnTo>
                    <a:pt x="7498" y="2038"/>
                  </a:lnTo>
                  <a:lnTo>
                    <a:pt x="7465" y="2092"/>
                  </a:lnTo>
                  <a:lnTo>
                    <a:pt x="7393" y="2195"/>
                  </a:lnTo>
                  <a:lnTo>
                    <a:pt x="7315" y="2294"/>
                  </a:lnTo>
                  <a:lnTo>
                    <a:pt x="7233" y="2389"/>
                  </a:lnTo>
                  <a:lnTo>
                    <a:pt x="7189" y="2435"/>
                  </a:lnTo>
                  <a:lnTo>
                    <a:pt x="7134" y="2494"/>
                  </a:lnTo>
                  <a:lnTo>
                    <a:pt x="7039" y="2622"/>
                  </a:lnTo>
                  <a:lnTo>
                    <a:pt x="6961" y="2761"/>
                  </a:lnTo>
                  <a:lnTo>
                    <a:pt x="6904" y="2906"/>
                  </a:lnTo>
                  <a:lnTo>
                    <a:pt x="6863" y="3057"/>
                  </a:lnTo>
                  <a:lnTo>
                    <a:pt x="6845" y="3213"/>
                  </a:lnTo>
                  <a:lnTo>
                    <a:pt x="6846" y="3370"/>
                  </a:lnTo>
                  <a:lnTo>
                    <a:pt x="6869" y="3527"/>
                  </a:lnTo>
                  <a:lnTo>
                    <a:pt x="6889" y="3604"/>
                  </a:lnTo>
                  <a:lnTo>
                    <a:pt x="8407" y="8902"/>
                  </a:lnTo>
                  <a:lnTo>
                    <a:pt x="8420" y="8904"/>
                  </a:lnTo>
                  <a:lnTo>
                    <a:pt x="8447" y="8930"/>
                  </a:lnTo>
                  <a:lnTo>
                    <a:pt x="8493" y="9010"/>
                  </a:lnTo>
                  <a:lnTo>
                    <a:pt x="8561" y="9186"/>
                  </a:lnTo>
                  <a:lnTo>
                    <a:pt x="8632" y="9408"/>
                  </a:lnTo>
                  <a:lnTo>
                    <a:pt x="8695" y="9645"/>
                  </a:lnTo>
                  <a:lnTo>
                    <a:pt x="8747" y="9869"/>
                  </a:lnTo>
                  <a:lnTo>
                    <a:pt x="8779" y="10047"/>
                  </a:lnTo>
                  <a:lnTo>
                    <a:pt x="8783" y="10131"/>
                  </a:lnTo>
                  <a:lnTo>
                    <a:pt x="8777" y="10160"/>
                  </a:lnTo>
                  <a:lnTo>
                    <a:pt x="8771" y="1016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29"/>
            <p:cNvSpPr>
              <a:spLocks/>
            </p:cNvSpPr>
            <p:nvPr/>
          </p:nvSpPr>
          <p:spPr bwMode="auto">
            <a:xfrm>
              <a:off x="8209280" y="2991485"/>
              <a:ext cx="3983355" cy="1943735"/>
            </a:xfrm>
            <a:custGeom>
              <a:avLst/>
              <a:gdLst>
                <a:gd name="T0" fmla="*/ 344 w 7531"/>
                <a:gd name="T1" fmla="*/ 141 h 3674"/>
                <a:gd name="T2" fmla="*/ 174 w 7531"/>
                <a:gd name="T3" fmla="*/ 338 h 3674"/>
                <a:gd name="T4" fmla="*/ 92 w 7531"/>
                <a:gd name="T5" fmla="*/ 495 h 3674"/>
                <a:gd name="T6" fmla="*/ 29 w 7531"/>
                <a:gd name="T7" fmla="*/ 703 h 3674"/>
                <a:gd name="T8" fmla="*/ 0 w 7531"/>
                <a:gd name="T9" fmla="*/ 963 h 3674"/>
                <a:gd name="T10" fmla="*/ 24 w 7531"/>
                <a:gd name="T11" fmla="*/ 1280 h 3674"/>
                <a:gd name="T12" fmla="*/ 88 w 7531"/>
                <a:gd name="T13" fmla="*/ 1557 h 3674"/>
                <a:gd name="T14" fmla="*/ 181 w 7531"/>
                <a:gd name="T15" fmla="*/ 1849 h 3674"/>
                <a:gd name="T16" fmla="*/ 328 w 7531"/>
                <a:gd name="T17" fmla="*/ 2231 h 3674"/>
                <a:gd name="T18" fmla="*/ 498 w 7531"/>
                <a:gd name="T19" fmla="*/ 2591 h 3674"/>
                <a:gd name="T20" fmla="*/ 684 w 7531"/>
                <a:gd name="T21" fmla="*/ 2916 h 3674"/>
                <a:gd name="T22" fmla="*/ 883 w 7531"/>
                <a:gd name="T23" fmla="*/ 3197 h 3674"/>
                <a:gd name="T24" fmla="*/ 1087 w 7531"/>
                <a:gd name="T25" fmla="*/ 3420 h 3674"/>
                <a:gd name="T26" fmla="*/ 1293 w 7531"/>
                <a:gd name="T27" fmla="*/ 3571 h 3674"/>
                <a:gd name="T28" fmla="*/ 1495 w 7531"/>
                <a:gd name="T29" fmla="*/ 3640 h 3674"/>
                <a:gd name="T30" fmla="*/ 1670 w 7531"/>
                <a:gd name="T31" fmla="*/ 3646 h 3674"/>
                <a:gd name="T32" fmla="*/ 2712 w 7531"/>
                <a:gd name="T33" fmla="*/ 3674 h 3674"/>
                <a:gd name="T34" fmla="*/ 3561 w 7531"/>
                <a:gd name="T35" fmla="*/ 3649 h 3674"/>
                <a:gd name="T36" fmla="*/ 4503 w 7531"/>
                <a:gd name="T37" fmla="*/ 3555 h 3674"/>
                <a:gd name="T38" fmla="*/ 5104 w 7531"/>
                <a:gd name="T39" fmla="*/ 3447 h 3674"/>
                <a:gd name="T40" fmla="*/ 5573 w 7531"/>
                <a:gd name="T41" fmla="*/ 3327 h 3674"/>
                <a:gd name="T42" fmla="*/ 6025 w 7531"/>
                <a:gd name="T43" fmla="*/ 3172 h 3674"/>
                <a:gd name="T44" fmla="*/ 6447 w 7531"/>
                <a:gd name="T45" fmla="*/ 2979 h 3674"/>
                <a:gd name="T46" fmla="*/ 6830 w 7531"/>
                <a:gd name="T47" fmla="*/ 2745 h 3674"/>
                <a:gd name="T48" fmla="*/ 7166 w 7531"/>
                <a:gd name="T49" fmla="*/ 2462 h 3674"/>
                <a:gd name="T50" fmla="*/ 7442 w 7531"/>
                <a:gd name="T51" fmla="*/ 2130 h 3674"/>
                <a:gd name="T52" fmla="*/ 7511 w 7531"/>
                <a:gd name="T53" fmla="*/ 1997 h 3674"/>
                <a:gd name="T54" fmla="*/ 7531 w 7531"/>
                <a:gd name="T55" fmla="*/ 1838 h 3674"/>
                <a:gd name="T56" fmla="*/ 7511 w 7531"/>
                <a:gd name="T57" fmla="*/ 1681 h 3674"/>
                <a:gd name="T58" fmla="*/ 7458 w 7531"/>
                <a:gd name="T59" fmla="*/ 1529 h 3674"/>
                <a:gd name="T60" fmla="*/ 7353 w 7531"/>
                <a:gd name="T61" fmla="*/ 1346 h 3674"/>
                <a:gd name="T62" fmla="*/ 7110 w 7531"/>
                <a:gd name="T63" fmla="*/ 1076 h 3674"/>
                <a:gd name="T64" fmla="*/ 6888 w 7531"/>
                <a:gd name="T65" fmla="*/ 891 h 3674"/>
                <a:gd name="T66" fmla="*/ 6581 w 7531"/>
                <a:gd name="T67" fmla="*/ 684 h 3674"/>
                <a:gd name="T68" fmla="*/ 6140 w 7531"/>
                <a:gd name="T69" fmla="*/ 462 h 3674"/>
                <a:gd name="T70" fmla="*/ 5674 w 7531"/>
                <a:gd name="T71" fmla="*/ 304 h 3674"/>
                <a:gd name="T72" fmla="*/ 5189 w 7531"/>
                <a:gd name="T73" fmla="*/ 209 h 3674"/>
                <a:gd name="T74" fmla="*/ 4535 w 7531"/>
                <a:gd name="T75" fmla="*/ 147 h 3674"/>
                <a:gd name="T76" fmla="*/ 2844 w 7531"/>
                <a:gd name="T77" fmla="*/ 30 h 3674"/>
                <a:gd name="T78" fmla="*/ 1662 w 7531"/>
                <a:gd name="T79" fmla="*/ 0 h 3674"/>
                <a:gd name="T80" fmla="*/ 1077 w 7531"/>
                <a:gd name="T81" fmla="*/ 16 h 3674"/>
                <a:gd name="T82" fmla="*/ 611 w 7531"/>
                <a:gd name="T83" fmla="*/ 66 h 3674"/>
                <a:gd name="T84" fmla="*/ 363 w 7531"/>
                <a:gd name="T85" fmla="*/ 130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31" h="3674">
                  <a:moveTo>
                    <a:pt x="363" y="130"/>
                  </a:moveTo>
                  <a:lnTo>
                    <a:pt x="344" y="141"/>
                  </a:lnTo>
                  <a:lnTo>
                    <a:pt x="239" y="249"/>
                  </a:lnTo>
                  <a:lnTo>
                    <a:pt x="174" y="338"/>
                  </a:lnTo>
                  <a:lnTo>
                    <a:pt x="132" y="410"/>
                  </a:lnTo>
                  <a:lnTo>
                    <a:pt x="92" y="495"/>
                  </a:lnTo>
                  <a:lnTo>
                    <a:pt x="58" y="593"/>
                  </a:lnTo>
                  <a:lnTo>
                    <a:pt x="29" y="703"/>
                  </a:lnTo>
                  <a:lnTo>
                    <a:pt x="9" y="827"/>
                  </a:lnTo>
                  <a:lnTo>
                    <a:pt x="0" y="963"/>
                  </a:lnTo>
                  <a:lnTo>
                    <a:pt x="4" y="1115"/>
                  </a:lnTo>
                  <a:lnTo>
                    <a:pt x="24" y="1280"/>
                  </a:lnTo>
                  <a:lnTo>
                    <a:pt x="62" y="1460"/>
                  </a:lnTo>
                  <a:lnTo>
                    <a:pt x="88" y="1557"/>
                  </a:lnTo>
                  <a:lnTo>
                    <a:pt x="117" y="1655"/>
                  </a:lnTo>
                  <a:lnTo>
                    <a:pt x="181" y="1849"/>
                  </a:lnTo>
                  <a:lnTo>
                    <a:pt x="252" y="2042"/>
                  </a:lnTo>
                  <a:lnTo>
                    <a:pt x="328" y="2231"/>
                  </a:lnTo>
                  <a:lnTo>
                    <a:pt x="412" y="2414"/>
                  </a:lnTo>
                  <a:lnTo>
                    <a:pt x="498" y="2591"/>
                  </a:lnTo>
                  <a:lnTo>
                    <a:pt x="590" y="2759"/>
                  </a:lnTo>
                  <a:lnTo>
                    <a:pt x="684" y="2916"/>
                  </a:lnTo>
                  <a:lnTo>
                    <a:pt x="782" y="3063"/>
                  </a:lnTo>
                  <a:lnTo>
                    <a:pt x="883" y="3197"/>
                  </a:lnTo>
                  <a:lnTo>
                    <a:pt x="984" y="3316"/>
                  </a:lnTo>
                  <a:lnTo>
                    <a:pt x="1087" y="3420"/>
                  </a:lnTo>
                  <a:lnTo>
                    <a:pt x="1189" y="3505"/>
                  </a:lnTo>
                  <a:lnTo>
                    <a:pt x="1293" y="3571"/>
                  </a:lnTo>
                  <a:lnTo>
                    <a:pt x="1394" y="3617"/>
                  </a:lnTo>
                  <a:lnTo>
                    <a:pt x="1495" y="3640"/>
                  </a:lnTo>
                  <a:lnTo>
                    <a:pt x="1544" y="3643"/>
                  </a:lnTo>
                  <a:lnTo>
                    <a:pt x="1670" y="3646"/>
                  </a:lnTo>
                  <a:lnTo>
                    <a:pt x="2173" y="3666"/>
                  </a:lnTo>
                  <a:lnTo>
                    <a:pt x="2712" y="3674"/>
                  </a:lnTo>
                  <a:lnTo>
                    <a:pt x="3121" y="3668"/>
                  </a:lnTo>
                  <a:lnTo>
                    <a:pt x="3561" y="3649"/>
                  </a:lnTo>
                  <a:lnTo>
                    <a:pt x="4026" y="3613"/>
                  </a:lnTo>
                  <a:lnTo>
                    <a:pt x="4503" y="3555"/>
                  </a:lnTo>
                  <a:lnTo>
                    <a:pt x="4865" y="3495"/>
                  </a:lnTo>
                  <a:lnTo>
                    <a:pt x="5104" y="3447"/>
                  </a:lnTo>
                  <a:lnTo>
                    <a:pt x="5340" y="3391"/>
                  </a:lnTo>
                  <a:lnTo>
                    <a:pt x="5573" y="3327"/>
                  </a:lnTo>
                  <a:lnTo>
                    <a:pt x="5802" y="3255"/>
                  </a:lnTo>
                  <a:lnTo>
                    <a:pt x="6025" y="3172"/>
                  </a:lnTo>
                  <a:lnTo>
                    <a:pt x="6240" y="3082"/>
                  </a:lnTo>
                  <a:lnTo>
                    <a:pt x="6447" y="2979"/>
                  </a:lnTo>
                  <a:lnTo>
                    <a:pt x="6644" y="2867"/>
                  </a:lnTo>
                  <a:lnTo>
                    <a:pt x="6830" y="2745"/>
                  </a:lnTo>
                  <a:lnTo>
                    <a:pt x="7004" y="2609"/>
                  </a:lnTo>
                  <a:lnTo>
                    <a:pt x="7166" y="2462"/>
                  </a:lnTo>
                  <a:lnTo>
                    <a:pt x="7311" y="2303"/>
                  </a:lnTo>
                  <a:lnTo>
                    <a:pt x="7442" y="2130"/>
                  </a:lnTo>
                  <a:lnTo>
                    <a:pt x="7500" y="2038"/>
                  </a:lnTo>
                  <a:lnTo>
                    <a:pt x="7511" y="1997"/>
                  </a:lnTo>
                  <a:lnTo>
                    <a:pt x="7527" y="1917"/>
                  </a:lnTo>
                  <a:lnTo>
                    <a:pt x="7531" y="1838"/>
                  </a:lnTo>
                  <a:lnTo>
                    <a:pt x="7526" y="1758"/>
                  </a:lnTo>
                  <a:lnTo>
                    <a:pt x="7511" y="1681"/>
                  </a:lnTo>
                  <a:lnTo>
                    <a:pt x="7490" y="1604"/>
                  </a:lnTo>
                  <a:lnTo>
                    <a:pt x="7458" y="1529"/>
                  </a:lnTo>
                  <a:lnTo>
                    <a:pt x="7421" y="1456"/>
                  </a:lnTo>
                  <a:lnTo>
                    <a:pt x="7353" y="1346"/>
                  </a:lnTo>
                  <a:lnTo>
                    <a:pt x="7241" y="1208"/>
                  </a:lnTo>
                  <a:lnTo>
                    <a:pt x="7110" y="1076"/>
                  </a:lnTo>
                  <a:lnTo>
                    <a:pt x="6964" y="950"/>
                  </a:lnTo>
                  <a:lnTo>
                    <a:pt x="6888" y="891"/>
                  </a:lnTo>
                  <a:lnTo>
                    <a:pt x="6788" y="818"/>
                  </a:lnTo>
                  <a:lnTo>
                    <a:pt x="6581" y="684"/>
                  </a:lnTo>
                  <a:lnTo>
                    <a:pt x="6364" y="565"/>
                  </a:lnTo>
                  <a:lnTo>
                    <a:pt x="6140" y="462"/>
                  </a:lnTo>
                  <a:lnTo>
                    <a:pt x="5910" y="374"/>
                  </a:lnTo>
                  <a:lnTo>
                    <a:pt x="5674" y="304"/>
                  </a:lnTo>
                  <a:lnTo>
                    <a:pt x="5433" y="248"/>
                  </a:lnTo>
                  <a:lnTo>
                    <a:pt x="5189" y="209"/>
                  </a:lnTo>
                  <a:lnTo>
                    <a:pt x="5065" y="196"/>
                  </a:lnTo>
                  <a:lnTo>
                    <a:pt x="4535" y="147"/>
                  </a:lnTo>
                  <a:lnTo>
                    <a:pt x="3545" y="72"/>
                  </a:lnTo>
                  <a:lnTo>
                    <a:pt x="2844" y="30"/>
                  </a:lnTo>
                  <a:lnTo>
                    <a:pt x="2150" y="4"/>
                  </a:lnTo>
                  <a:lnTo>
                    <a:pt x="1662" y="0"/>
                  </a:lnTo>
                  <a:lnTo>
                    <a:pt x="1358" y="4"/>
                  </a:lnTo>
                  <a:lnTo>
                    <a:pt x="1077" y="16"/>
                  </a:lnTo>
                  <a:lnTo>
                    <a:pt x="827" y="36"/>
                  </a:lnTo>
                  <a:lnTo>
                    <a:pt x="611" y="66"/>
                  </a:lnTo>
                  <a:lnTo>
                    <a:pt x="433" y="105"/>
                  </a:lnTo>
                  <a:lnTo>
                    <a:pt x="363" y="13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30"/>
            <p:cNvSpPr>
              <a:spLocks/>
            </p:cNvSpPr>
            <p:nvPr/>
          </p:nvSpPr>
          <p:spPr bwMode="auto">
            <a:xfrm>
              <a:off x="8208010" y="2991485"/>
              <a:ext cx="3975100" cy="1245870"/>
            </a:xfrm>
            <a:custGeom>
              <a:avLst/>
              <a:gdLst>
                <a:gd name="T0" fmla="*/ 6788 w 7511"/>
                <a:gd name="T1" fmla="*/ 818 h 2354"/>
                <a:gd name="T2" fmla="*/ 6364 w 7511"/>
                <a:gd name="T3" fmla="*/ 565 h 2354"/>
                <a:gd name="T4" fmla="*/ 5910 w 7511"/>
                <a:gd name="T5" fmla="*/ 374 h 2354"/>
                <a:gd name="T6" fmla="*/ 5433 w 7511"/>
                <a:gd name="T7" fmla="*/ 248 h 2354"/>
                <a:gd name="T8" fmla="*/ 5065 w 7511"/>
                <a:gd name="T9" fmla="*/ 196 h 2354"/>
                <a:gd name="T10" fmla="*/ 3544 w 7511"/>
                <a:gd name="T11" fmla="*/ 72 h 2354"/>
                <a:gd name="T12" fmla="*/ 2150 w 7511"/>
                <a:gd name="T13" fmla="*/ 4 h 2354"/>
                <a:gd name="T14" fmla="*/ 1358 w 7511"/>
                <a:gd name="T15" fmla="*/ 4 h 2354"/>
                <a:gd name="T16" fmla="*/ 827 w 7511"/>
                <a:gd name="T17" fmla="*/ 36 h 2354"/>
                <a:gd name="T18" fmla="*/ 433 w 7511"/>
                <a:gd name="T19" fmla="*/ 105 h 2354"/>
                <a:gd name="T20" fmla="*/ 344 w 7511"/>
                <a:gd name="T21" fmla="*/ 141 h 2354"/>
                <a:gd name="T22" fmla="*/ 174 w 7511"/>
                <a:gd name="T23" fmla="*/ 337 h 2354"/>
                <a:gd name="T24" fmla="*/ 92 w 7511"/>
                <a:gd name="T25" fmla="*/ 495 h 2354"/>
                <a:gd name="T26" fmla="*/ 29 w 7511"/>
                <a:gd name="T27" fmla="*/ 703 h 2354"/>
                <a:gd name="T28" fmla="*/ 0 w 7511"/>
                <a:gd name="T29" fmla="*/ 963 h 2354"/>
                <a:gd name="T30" fmla="*/ 24 w 7511"/>
                <a:gd name="T31" fmla="*/ 1280 h 2354"/>
                <a:gd name="T32" fmla="*/ 88 w 7511"/>
                <a:gd name="T33" fmla="*/ 1557 h 2354"/>
                <a:gd name="T34" fmla="*/ 197 w 7511"/>
                <a:gd name="T35" fmla="*/ 1863 h 2354"/>
                <a:gd name="T36" fmla="*/ 353 w 7511"/>
                <a:gd name="T37" fmla="*/ 2255 h 2354"/>
                <a:gd name="T38" fmla="*/ 645 w 7511"/>
                <a:gd name="T39" fmla="*/ 2347 h 2354"/>
                <a:gd name="T40" fmla="*/ 2406 w 7511"/>
                <a:gd name="T41" fmla="*/ 2349 h 2354"/>
                <a:gd name="T42" fmla="*/ 3796 w 7511"/>
                <a:gd name="T43" fmla="*/ 2310 h 2354"/>
                <a:gd name="T44" fmla="*/ 4919 w 7511"/>
                <a:gd name="T45" fmla="*/ 2242 h 2354"/>
                <a:gd name="T46" fmla="*/ 5959 w 7511"/>
                <a:gd name="T47" fmla="*/ 2133 h 2354"/>
                <a:gd name="T48" fmla="*/ 6725 w 7511"/>
                <a:gd name="T49" fmla="*/ 1996 h 2354"/>
                <a:gd name="T50" fmla="*/ 7079 w 7511"/>
                <a:gd name="T51" fmla="*/ 1898 h 2354"/>
                <a:gd name="T52" fmla="*/ 7359 w 7511"/>
                <a:gd name="T53" fmla="*/ 1784 h 2354"/>
                <a:gd name="T54" fmla="*/ 7511 w 7511"/>
                <a:gd name="T55" fmla="*/ 1689 h 2354"/>
                <a:gd name="T56" fmla="*/ 7455 w 7511"/>
                <a:gd name="T57" fmla="*/ 1524 h 2354"/>
                <a:gd name="T58" fmla="*/ 7327 w 7511"/>
                <a:gd name="T59" fmla="*/ 1313 h 2354"/>
                <a:gd name="T60" fmla="*/ 7151 w 7511"/>
                <a:gd name="T61" fmla="*/ 1116 h 2354"/>
                <a:gd name="T62" fmla="*/ 6943 w 7511"/>
                <a:gd name="T63" fmla="*/ 935 h 2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11" h="2354">
                  <a:moveTo>
                    <a:pt x="6888" y="891"/>
                  </a:moveTo>
                  <a:lnTo>
                    <a:pt x="6788" y="818"/>
                  </a:lnTo>
                  <a:lnTo>
                    <a:pt x="6580" y="684"/>
                  </a:lnTo>
                  <a:lnTo>
                    <a:pt x="6364" y="565"/>
                  </a:lnTo>
                  <a:lnTo>
                    <a:pt x="6140" y="462"/>
                  </a:lnTo>
                  <a:lnTo>
                    <a:pt x="5910" y="374"/>
                  </a:lnTo>
                  <a:lnTo>
                    <a:pt x="5674" y="304"/>
                  </a:lnTo>
                  <a:lnTo>
                    <a:pt x="5433" y="248"/>
                  </a:lnTo>
                  <a:lnTo>
                    <a:pt x="5189" y="209"/>
                  </a:lnTo>
                  <a:lnTo>
                    <a:pt x="5065" y="196"/>
                  </a:lnTo>
                  <a:lnTo>
                    <a:pt x="4535" y="147"/>
                  </a:lnTo>
                  <a:lnTo>
                    <a:pt x="3544" y="72"/>
                  </a:lnTo>
                  <a:lnTo>
                    <a:pt x="2844" y="30"/>
                  </a:lnTo>
                  <a:lnTo>
                    <a:pt x="2150" y="4"/>
                  </a:lnTo>
                  <a:lnTo>
                    <a:pt x="1662" y="0"/>
                  </a:lnTo>
                  <a:lnTo>
                    <a:pt x="1358" y="4"/>
                  </a:lnTo>
                  <a:lnTo>
                    <a:pt x="1077" y="16"/>
                  </a:lnTo>
                  <a:lnTo>
                    <a:pt x="827" y="36"/>
                  </a:lnTo>
                  <a:lnTo>
                    <a:pt x="611" y="66"/>
                  </a:lnTo>
                  <a:lnTo>
                    <a:pt x="433" y="105"/>
                  </a:lnTo>
                  <a:lnTo>
                    <a:pt x="363" y="130"/>
                  </a:lnTo>
                  <a:lnTo>
                    <a:pt x="344" y="141"/>
                  </a:lnTo>
                  <a:lnTo>
                    <a:pt x="239" y="249"/>
                  </a:lnTo>
                  <a:lnTo>
                    <a:pt x="174" y="337"/>
                  </a:lnTo>
                  <a:lnTo>
                    <a:pt x="132" y="410"/>
                  </a:lnTo>
                  <a:lnTo>
                    <a:pt x="92" y="495"/>
                  </a:lnTo>
                  <a:lnTo>
                    <a:pt x="58" y="593"/>
                  </a:lnTo>
                  <a:lnTo>
                    <a:pt x="29" y="703"/>
                  </a:lnTo>
                  <a:lnTo>
                    <a:pt x="9" y="827"/>
                  </a:lnTo>
                  <a:lnTo>
                    <a:pt x="0" y="963"/>
                  </a:lnTo>
                  <a:lnTo>
                    <a:pt x="4" y="1115"/>
                  </a:lnTo>
                  <a:lnTo>
                    <a:pt x="24" y="1280"/>
                  </a:lnTo>
                  <a:lnTo>
                    <a:pt x="62" y="1460"/>
                  </a:lnTo>
                  <a:lnTo>
                    <a:pt x="88" y="1557"/>
                  </a:lnTo>
                  <a:lnTo>
                    <a:pt x="120" y="1658"/>
                  </a:lnTo>
                  <a:lnTo>
                    <a:pt x="197" y="1863"/>
                  </a:lnTo>
                  <a:lnTo>
                    <a:pt x="281" y="2065"/>
                  </a:lnTo>
                  <a:lnTo>
                    <a:pt x="353" y="2255"/>
                  </a:lnTo>
                  <a:lnTo>
                    <a:pt x="379" y="2342"/>
                  </a:lnTo>
                  <a:lnTo>
                    <a:pt x="645" y="2347"/>
                  </a:lnTo>
                  <a:lnTo>
                    <a:pt x="1421" y="2354"/>
                  </a:lnTo>
                  <a:lnTo>
                    <a:pt x="2406" y="2349"/>
                  </a:lnTo>
                  <a:lnTo>
                    <a:pt x="3230" y="2330"/>
                  </a:lnTo>
                  <a:lnTo>
                    <a:pt x="3796" y="2310"/>
                  </a:lnTo>
                  <a:lnTo>
                    <a:pt x="4363" y="2281"/>
                  </a:lnTo>
                  <a:lnTo>
                    <a:pt x="4919" y="2242"/>
                  </a:lnTo>
                  <a:lnTo>
                    <a:pt x="5455" y="2193"/>
                  </a:lnTo>
                  <a:lnTo>
                    <a:pt x="5959" y="2133"/>
                  </a:lnTo>
                  <a:lnTo>
                    <a:pt x="6418" y="2059"/>
                  </a:lnTo>
                  <a:lnTo>
                    <a:pt x="6725" y="1996"/>
                  </a:lnTo>
                  <a:lnTo>
                    <a:pt x="6911" y="1948"/>
                  </a:lnTo>
                  <a:lnTo>
                    <a:pt x="7079" y="1898"/>
                  </a:lnTo>
                  <a:lnTo>
                    <a:pt x="7229" y="1843"/>
                  </a:lnTo>
                  <a:lnTo>
                    <a:pt x="7359" y="1784"/>
                  </a:lnTo>
                  <a:lnTo>
                    <a:pt x="7468" y="1722"/>
                  </a:lnTo>
                  <a:lnTo>
                    <a:pt x="7511" y="1689"/>
                  </a:lnTo>
                  <a:lnTo>
                    <a:pt x="7498" y="1633"/>
                  </a:lnTo>
                  <a:lnTo>
                    <a:pt x="7455" y="1524"/>
                  </a:lnTo>
                  <a:lnTo>
                    <a:pt x="7398" y="1417"/>
                  </a:lnTo>
                  <a:lnTo>
                    <a:pt x="7327" y="1313"/>
                  </a:lnTo>
                  <a:lnTo>
                    <a:pt x="7243" y="1214"/>
                  </a:lnTo>
                  <a:lnTo>
                    <a:pt x="7151" y="1116"/>
                  </a:lnTo>
                  <a:lnTo>
                    <a:pt x="7051" y="1024"/>
                  </a:lnTo>
                  <a:lnTo>
                    <a:pt x="6943" y="935"/>
                  </a:lnTo>
                  <a:lnTo>
                    <a:pt x="6888" y="89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31"/>
            <p:cNvSpPr>
              <a:spLocks/>
            </p:cNvSpPr>
            <p:nvPr/>
          </p:nvSpPr>
          <p:spPr bwMode="auto">
            <a:xfrm>
              <a:off x="12581890" y="5766435"/>
              <a:ext cx="13970" cy="3175"/>
            </a:xfrm>
            <a:custGeom>
              <a:avLst/>
              <a:gdLst>
                <a:gd name="T0" fmla="*/ 27 w 27"/>
                <a:gd name="T1" fmla="*/ 6 h 6"/>
                <a:gd name="T2" fmla="*/ 13 w 27"/>
                <a:gd name="T3" fmla="*/ 3 h 6"/>
                <a:gd name="T4" fmla="*/ 9 w 27"/>
                <a:gd name="T5" fmla="*/ 3 h 6"/>
                <a:gd name="T6" fmla="*/ 7 w 27"/>
                <a:gd name="T7" fmla="*/ 3 h 6"/>
                <a:gd name="T8" fmla="*/ 0 w 27"/>
                <a:gd name="T9" fmla="*/ 0 h 6"/>
                <a:gd name="T10" fmla="*/ 13 w 27"/>
                <a:gd name="T11" fmla="*/ 3 h 6"/>
                <a:gd name="T12" fmla="*/ 27 w 2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7" y="6"/>
                  </a:moveTo>
                  <a:lnTo>
                    <a:pt x="13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0" y="0"/>
                  </a:lnTo>
                  <a:lnTo>
                    <a:pt x="13" y="3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rgbClr val="F89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32"/>
            <p:cNvSpPr>
              <a:spLocks/>
            </p:cNvSpPr>
            <p:nvPr/>
          </p:nvSpPr>
          <p:spPr bwMode="auto">
            <a:xfrm>
              <a:off x="9385935" y="5356860"/>
              <a:ext cx="702945" cy="669925"/>
            </a:xfrm>
            <a:custGeom>
              <a:avLst/>
              <a:gdLst>
                <a:gd name="T0" fmla="*/ 888 w 1329"/>
                <a:gd name="T1" fmla="*/ 0 h 1265"/>
                <a:gd name="T2" fmla="*/ 724 w 1329"/>
                <a:gd name="T3" fmla="*/ 91 h 1265"/>
                <a:gd name="T4" fmla="*/ 367 w 1329"/>
                <a:gd name="T5" fmla="*/ 298 h 1265"/>
                <a:gd name="T6" fmla="*/ 177 w 1329"/>
                <a:gd name="T7" fmla="*/ 417 h 1265"/>
                <a:gd name="T8" fmla="*/ 128 w 1329"/>
                <a:gd name="T9" fmla="*/ 454 h 1265"/>
                <a:gd name="T10" fmla="*/ 105 w 1329"/>
                <a:gd name="T11" fmla="*/ 477 h 1265"/>
                <a:gd name="T12" fmla="*/ 57 w 1329"/>
                <a:gd name="T13" fmla="*/ 552 h 1265"/>
                <a:gd name="T14" fmla="*/ 19 w 1329"/>
                <a:gd name="T15" fmla="*/ 654 h 1265"/>
                <a:gd name="T16" fmla="*/ 3 w 1329"/>
                <a:gd name="T17" fmla="*/ 742 h 1265"/>
                <a:gd name="T18" fmla="*/ 0 w 1329"/>
                <a:gd name="T19" fmla="*/ 804 h 1265"/>
                <a:gd name="T20" fmla="*/ 4 w 1329"/>
                <a:gd name="T21" fmla="*/ 866 h 1265"/>
                <a:gd name="T22" fmla="*/ 19 w 1329"/>
                <a:gd name="T23" fmla="*/ 929 h 1265"/>
                <a:gd name="T24" fmla="*/ 45 w 1329"/>
                <a:gd name="T25" fmla="*/ 990 h 1265"/>
                <a:gd name="T26" fmla="*/ 82 w 1329"/>
                <a:gd name="T27" fmla="*/ 1047 h 1265"/>
                <a:gd name="T28" fmla="*/ 132 w 1329"/>
                <a:gd name="T29" fmla="*/ 1101 h 1265"/>
                <a:gd name="T30" fmla="*/ 199 w 1329"/>
                <a:gd name="T31" fmla="*/ 1150 h 1265"/>
                <a:gd name="T32" fmla="*/ 281 w 1329"/>
                <a:gd name="T33" fmla="*/ 1191 h 1265"/>
                <a:gd name="T34" fmla="*/ 379 w 1329"/>
                <a:gd name="T35" fmla="*/ 1224 h 1265"/>
                <a:gd name="T36" fmla="*/ 436 w 1329"/>
                <a:gd name="T37" fmla="*/ 1237 h 1265"/>
                <a:gd name="T38" fmla="*/ 557 w 1329"/>
                <a:gd name="T39" fmla="*/ 1255 h 1265"/>
                <a:gd name="T40" fmla="*/ 767 w 1329"/>
                <a:gd name="T41" fmla="*/ 1265 h 1265"/>
                <a:gd name="T42" fmla="*/ 939 w 1329"/>
                <a:gd name="T43" fmla="*/ 1252 h 1265"/>
                <a:gd name="T44" fmla="*/ 1077 w 1329"/>
                <a:gd name="T45" fmla="*/ 1224 h 1265"/>
                <a:gd name="T46" fmla="*/ 1182 w 1329"/>
                <a:gd name="T47" fmla="*/ 1188 h 1265"/>
                <a:gd name="T48" fmla="*/ 1257 w 1329"/>
                <a:gd name="T49" fmla="*/ 1151 h 1265"/>
                <a:gd name="T50" fmla="*/ 1322 w 1329"/>
                <a:gd name="T51" fmla="*/ 1106 h 1265"/>
                <a:gd name="T52" fmla="*/ 1329 w 1329"/>
                <a:gd name="T53" fmla="*/ 1098 h 1265"/>
                <a:gd name="T54" fmla="*/ 1300 w 1329"/>
                <a:gd name="T55" fmla="*/ 1010 h 1265"/>
                <a:gd name="T56" fmla="*/ 888 w 1329"/>
                <a:gd name="T57" fmla="*/ 0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29" h="1265">
                  <a:moveTo>
                    <a:pt x="888" y="0"/>
                  </a:moveTo>
                  <a:lnTo>
                    <a:pt x="724" y="91"/>
                  </a:lnTo>
                  <a:lnTo>
                    <a:pt x="367" y="298"/>
                  </a:lnTo>
                  <a:lnTo>
                    <a:pt x="177" y="417"/>
                  </a:lnTo>
                  <a:lnTo>
                    <a:pt x="128" y="454"/>
                  </a:lnTo>
                  <a:lnTo>
                    <a:pt x="105" y="477"/>
                  </a:lnTo>
                  <a:lnTo>
                    <a:pt x="57" y="552"/>
                  </a:lnTo>
                  <a:lnTo>
                    <a:pt x="19" y="654"/>
                  </a:lnTo>
                  <a:lnTo>
                    <a:pt x="3" y="742"/>
                  </a:lnTo>
                  <a:lnTo>
                    <a:pt x="0" y="804"/>
                  </a:lnTo>
                  <a:lnTo>
                    <a:pt x="4" y="866"/>
                  </a:lnTo>
                  <a:lnTo>
                    <a:pt x="19" y="929"/>
                  </a:lnTo>
                  <a:lnTo>
                    <a:pt x="45" y="990"/>
                  </a:lnTo>
                  <a:lnTo>
                    <a:pt x="82" y="1047"/>
                  </a:lnTo>
                  <a:lnTo>
                    <a:pt x="132" y="1101"/>
                  </a:lnTo>
                  <a:lnTo>
                    <a:pt x="199" y="1150"/>
                  </a:lnTo>
                  <a:lnTo>
                    <a:pt x="281" y="1191"/>
                  </a:lnTo>
                  <a:lnTo>
                    <a:pt x="379" y="1224"/>
                  </a:lnTo>
                  <a:lnTo>
                    <a:pt x="436" y="1237"/>
                  </a:lnTo>
                  <a:lnTo>
                    <a:pt x="557" y="1255"/>
                  </a:lnTo>
                  <a:lnTo>
                    <a:pt x="767" y="1265"/>
                  </a:lnTo>
                  <a:lnTo>
                    <a:pt x="939" y="1252"/>
                  </a:lnTo>
                  <a:lnTo>
                    <a:pt x="1077" y="1224"/>
                  </a:lnTo>
                  <a:lnTo>
                    <a:pt x="1182" y="1188"/>
                  </a:lnTo>
                  <a:lnTo>
                    <a:pt x="1257" y="1151"/>
                  </a:lnTo>
                  <a:lnTo>
                    <a:pt x="1322" y="1106"/>
                  </a:lnTo>
                  <a:lnTo>
                    <a:pt x="1329" y="1098"/>
                  </a:lnTo>
                  <a:lnTo>
                    <a:pt x="1300" y="1010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FDE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11506835" y="6224905"/>
              <a:ext cx="38100" cy="128270"/>
            </a:xfrm>
            <a:custGeom>
              <a:avLst/>
              <a:gdLst>
                <a:gd name="T0" fmla="*/ 0 w 72"/>
                <a:gd name="T1" fmla="*/ 243 h 243"/>
                <a:gd name="T2" fmla="*/ 3 w 72"/>
                <a:gd name="T3" fmla="*/ 177 h 243"/>
                <a:gd name="T4" fmla="*/ 15 w 72"/>
                <a:gd name="T5" fmla="*/ 83 h 243"/>
                <a:gd name="T6" fmla="*/ 29 w 72"/>
                <a:gd name="T7" fmla="*/ 26 h 243"/>
                <a:gd name="T8" fmla="*/ 39 w 72"/>
                <a:gd name="T9" fmla="*/ 0 h 243"/>
                <a:gd name="T10" fmla="*/ 45 w 72"/>
                <a:gd name="T11" fmla="*/ 50 h 243"/>
                <a:gd name="T12" fmla="*/ 72 w 72"/>
                <a:gd name="T13" fmla="*/ 230 h 243"/>
                <a:gd name="T14" fmla="*/ 0 w 72"/>
                <a:gd name="T15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43">
                  <a:moveTo>
                    <a:pt x="0" y="243"/>
                  </a:moveTo>
                  <a:lnTo>
                    <a:pt x="3" y="177"/>
                  </a:lnTo>
                  <a:lnTo>
                    <a:pt x="15" y="83"/>
                  </a:lnTo>
                  <a:lnTo>
                    <a:pt x="29" y="26"/>
                  </a:lnTo>
                  <a:lnTo>
                    <a:pt x="39" y="0"/>
                  </a:lnTo>
                  <a:lnTo>
                    <a:pt x="45" y="50"/>
                  </a:lnTo>
                  <a:lnTo>
                    <a:pt x="72" y="230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F89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34"/>
            <p:cNvSpPr>
              <a:spLocks/>
            </p:cNvSpPr>
            <p:nvPr/>
          </p:nvSpPr>
          <p:spPr bwMode="auto">
            <a:xfrm>
              <a:off x="10416540" y="6029960"/>
              <a:ext cx="2549525" cy="1701800"/>
            </a:xfrm>
            <a:custGeom>
              <a:avLst/>
              <a:gdLst>
                <a:gd name="T0" fmla="*/ 123 w 4819"/>
                <a:gd name="T1" fmla="*/ 135 h 3217"/>
                <a:gd name="T2" fmla="*/ 438 w 4819"/>
                <a:gd name="T3" fmla="*/ 462 h 3217"/>
                <a:gd name="T4" fmla="*/ 722 w 4819"/>
                <a:gd name="T5" fmla="*/ 676 h 3217"/>
                <a:gd name="T6" fmla="*/ 1010 w 4819"/>
                <a:gd name="T7" fmla="*/ 806 h 3217"/>
                <a:gd name="T8" fmla="*/ 1147 w 4819"/>
                <a:gd name="T9" fmla="*/ 840 h 3217"/>
                <a:gd name="T10" fmla="*/ 1491 w 4819"/>
                <a:gd name="T11" fmla="*/ 882 h 3217"/>
                <a:gd name="T12" fmla="*/ 2147 w 4819"/>
                <a:gd name="T13" fmla="*/ 928 h 3217"/>
                <a:gd name="T14" fmla="*/ 2408 w 4819"/>
                <a:gd name="T15" fmla="*/ 985 h 3217"/>
                <a:gd name="T16" fmla="*/ 2613 w 4819"/>
                <a:gd name="T17" fmla="*/ 1064 h 3217"/>
                <a:gd name="T18" fmla="*/ 2810 w 4819"/>
                <a:gd name="T19" fmla="*/ 1185 h 3217"/>
                <a:gd name="T20" fmla="*/ 2898 w 4819"/>
                <a:gd name="T21" fmla="*/ 1255 h 3217"/>
                <a:gd name="T22" fmla="*/ 3066 w 4819"/>
                <a:gd name="T23" fmla="*/ 1431 h 3217"/>
                <a:gd name="T24" fmla="*/ 3259 w 4819"/>
                <a:gd name="T25" fmla="*/ 1741 h 3217"/>
                <a:gd name="T26" fmla="*/ 3484 w 4819"/>
                <a:gd name="T27" fmla="*/ 2245 h 3217"/>
                <a:gd name="T28" fmla="*/ 3615 w 4819"/>
                <a:gd name="T29" fmla="*/ 2498 h 3217"/>
                <a:gd name="T30" fmla="*/ 3803 w 4819"/>
                <a:gd name="T31" fmla="*/ 2816 h 3217"/>
                <a:gd name="T32" fmla="*/ 3976 w 4819"/>
                <a:gd name="T33" fmla="*/ 3035 h 3217"/>
                <a:gd name="T34" fmla="*/ 4094 w 4819"/>
                <a:gd name="T35" fmla="*/ 3133 h 3217"/>
                <a:gd name="T36" fmla="*/ 4227 w 4819"/>
                <a:gd name="T37" fmla="*/ 3198 h 3217"/>
                <a:gd name="T38" fmla="*/ 4378 w 4819"/>
                <a:gd name="T39" fmla="*/ 3217 h 3217"/>
                <a:gd name="T40" fmla="*/ 4503 w 4819"/>
                <a:gd name="T41" fmla="*/ 3195 h 3217"/>
                <a:gd name="T42" fmla="*/ 4588 w 4819"/>
                <a:gd name="T43" fmla="*/ 3155 h 3217"/>
                <a:gd name="T44" fmla="*/ 4676 w 4819"/>
                <a:gd name="T45" fmla="*/ 3061 h 3217"/>
                <a:gd name="T46" fmla="*/ 4740 w 4819"/>
                <a:gd name="T47" fmla="*/ 2936 h 3217"/>
                <a:gd name="T48" fmla="*/ 4803 w 4819"/>
                <a:gd name="T49" fmla="*/ 2666 h 3217"/>
                <a:gd name="T50" fmla="*/ 4819 w 4819"/>
                <a:gd name="T51" fmla="*/ 2344 h 3217"/>
                <a:gd name="T52" fmla="*/ 4807 w 4819"/>
                <a:gd name="T53" fmla="*/ 2141 h 3217"/>
                <a:gd name="T54" fmla="*/ 4784 w 4819"/>
                <a:gd name="T55" fmla="*/ 1967 h 3217"/>
                <a:gd name="T56" fmla="*/ 4731 w 4819"/>
                <a:gd name="T57" fmla="*/ 1753 h 3217"/>
                <a:gd name="T58" fmla="*/ 4653 w 4819"/>
                <a:gd name="T59" fmla="*/ 1563 h 3217"/>
                <a:gd name="T60" fmla="*/ 4463 w 4819"/>
                <a:gd name="T61" fmla="*/ 1267 h 3217"/>
                <a:gd name="T62" fmla="*/ 4172 w 4819"/>
                <a:gd name="T63" fmla="*/ 969 h 3217"/>
                <a:gd name="T64" fmla="*/ 3907 w 4819"/>
                <a:gd name="T65" fmla="*/ 756 h 3217"/>
                <a:gd name="T66" fmla="*/ 3609 w 4819"/>
                <a:gd name="T67" fmla="*/ 561 h 3217"/>
                <a:gd name="T68" fmla="*/ 3078 w 4819"/>
                <a:gd name="T69" fmla="*/ 298 h 3217"/>
                <a:gd name="T70" fmla="*/ 2928 w 4819"/>
                <a:gd name="T71" fmla="*/ 239 h 3217"/>
                <a:gd name="T72" fmla="*/ 2559 w 4819"/>
                <a:gd name="T73" fmla="*/ 154 h 3217"/>
                <a:gd name="T74" fmla="*/ 2003 w 4819"/>
                <a:gd name="T75" fmla="*/ 118 h 3217"/>
                <a:gd name="T76" fmla="*/ 1455 w 4819"/>
                <a:gd name="T77" fmla="*/ 108 h 3217"/>
                <a:gd name="T78" fmla="*/ 1017 w 4819"/>
                <a:gd name="T79" fmla="*/ 73 h 3217"/>
                <a:gd name="T80" fmla="*/ 187 w 4819"/>
                <a:gd name="T81" fmla="*/ 23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19" h="3217">
                  <a:moveTo>
                    <a:pt x="0" y="0"/>
                  </a:moveTo>
                  <a:lnTo>
                    <a:pt x="123" y="135"/>
                  </a:lnTo>
                  <a:lnTo>
                    <a:pt x="308" y="335"/>
                  </a:lnTo>
                  <a:lnTo>
                    <a:pt x="438" y="462"/>
                  </a:lnTo>
                  <a:lnTo>
                    <a:pt x="575" y="576"/>
                  </a:lnTo>
                  <a:lnTo>
                    <a:pt x="722" y="676"/>
                  </a:lnTo>
                  <a:lnTo>
                    <a:pt x="880" y="760"/>
                  </a:lnTo>
                  <a:lnTo>
                    <a:pt x="1010" y="806"/>
                  </a:lnTo>
                  <a:lnTo>
                    <a:pt x="1100" y="830"/>
                  </a:lnTo>
                  <a:lnTo>
                    <a:pt x="1147" y="840"/>
                  </a:lnTo>
                  <a:lnTo>
                    <a:pt x="1263" y="859"/>
                  </a:lnTo>
                  <a:lnTo>
                    <a:pt x="1491" y="882"/>
                  </a:lnTo>
                  <a:lnTo>
                    <a:pt x="1825" y="900"/>
                  </a:lnTo>
                  <a:lnTo>
                    <a:pt x="2147" y="928"/>
                  </a:lnTo>
                  <a:lnTo>
                    <a:pt x="2304" y="957"/>
                  </a:lnTo>
                  <a:lnTo>
                    <a:pt x="2408" y="985"/>
                  </a:lnTo>
                  <a:lnTo>
                    <a:pt x="2510" y="1021"/>
                  </a:lnTo>
                  <a:lnTo>
                    <a:pt x="2613" y="1064"/>
                  </a:lnTo>
                  <a:lnTo>
                    <a:pt x="2712" y="1118"/>
                  </a:lnTo>
                  <a:lnTo>
                    <a:pt x="2810" y="1185"/>
                  </a:lnTo>
                  <a:lnTo>
                    <a:pt x="2859" y="1222"/>
                  </a:lnTo>
                  <a:lnTo>
                    <a:pt x="2898" y="1255"/>
                  </a:lnTo>
                  <a:lnTo>
                    <a:pt x="2971" y="1323"/>
                  </a:lnTo>
                  <a:lnTo>
                    <a:pt x="3066" y="1431"/>
                  </a:lnTo>
                  <a:lnTo>
                    <a:pt x="3171" y="1582"/>
                  </a:lnTo>
                  <a:lnTo>
                    <a:pt x="3259" y="1741"/>
                  </a:lnTo>
                  <a:lnTo>
                    <a:pt x="3373" y="1990"/>
                  </a:lnTo>
                  <a:lnTo>
                    <a:pt x="3484" y="2245"/>
                  </a:lnTo>
                  <a:lnTo>
                    <a:pt x="3567" y="2413"/>
                  </a:lnTo>
                  <a:lnTo>
                    <a:pt x="3615" y="2498"/>
                  </a:lnTo>
                  <a:lnTo>
                    <a:pt x="3683" y="2615"/>
                  </a:lnTo>
                  <a:lnTo>
                    <a:pt x="3803" y="2816"/>
                  </a:lnTo>
                  <a:lnTo>
                    <a:pt x="3897" y="2947"/>
                  </a:lnTo>
                  <a:lnTo>
                    <a:pt x="3976" y="3035"/>
                  </a:lnTo>
                  <a:lnTo>
                    <a:pt x="4034" y="3088"/>
                  </a:lnTo>
                  <a:lnTo>
                    <a:pt x="4094" y="3133"/>
                  </a:lnTo>
                  <a:lnTo>
                    <a:pt x="4159" y="3171"/>
                  </a:lnTo>
                  <a:lnTo>
                    <a:pt x="4227" y="3198"/>
                  </a:lnTo>
                  <a:lnTo>
                    <a:pt x="4300" y="3214"/>
                  </a:lnTo>
                  <a:lnTo>
                    <a:pt x="4378" y="3217"/>
                  </a:lnTo>
                  <a:lnTo>
                    <a:pt x="4460" y="3207"/>
                  </a:lnTo>
                  <a:lnTo>
                    <a:pt x="4503" y="3195"/>
                  </a:lnTo>
                  <a:lnTo>
                    <a:pt x="4534" y="3185"/>
                  </a:lnTo>
                  <a:lnTo>
                    <a:pt x="4588" y="3155"/>
                  </a:lnTo>
                  <a:lnTo>
                    <a:pt x="4636" y="3113"/>
                  </a:lnTo>
                  <a:lnTo>
                    <a:pt x="4676" y="3061"/>
                  </a:lnTo>
                  <a:lnTo>
                    <a:pt x="4711" y="3002"/>
                  </a:lnTo>
                  <a:lnTo>
                    <a:pt x="4740" y="2936"/>
                  </a:lnTo>
                  <a:lnTo>
                    <a:pt x="4774" y="2825"/>
                  </a:lnTo>
                  <a:lnTo>
                    <a:pt x="4803" y="2666"/>
                  </a:lnTo>
                  <a:lnTo>
                    <a:pt x="4817" y="2502"/>
                  </a:lnTo>
                  <a:lnTo>
                    <a:pt x="4819" y="2344"/>
                  </a:lnTo>
                  <a:lnTo>
                    <a:pt x="4813" y="2201"/>
                  </a:lnTo>
                  <a:lnTo>
                    <a:pt x="4807" y="2141"/>
                  </a:lnTo>
                  <a:lnTo>
                    <a:pt x="4801" y="2082"/>
                  </a:lnTo>
                  <a:lnTo>
                    <a:pt x="4784" y="1967"/>
                  </a:lnTo>
                  <a:lnTo>
                    <a:pt x="4760" y="1857"/>
                  </a:lnTo>
                  <a:lnTo>
                    <a:pt x="4731" y="1753"/>
                  </a:lnTo>
                  <a:lnTo>
                    <a:pt x="4695" y="1656"/>
                  </a:lnTo>
                  <a:lnTo>
                    <a:pt x="4653" y="1563"/>
                  </a:lnTo>
                  <a:lnTo>
                    <a:pt x="4580" y="1431"/>
                  </a:lnTo>
                  <a:lnTo>
                    <a:pt x="4463" y="1267"/>
                  </a:lnTo>
                  <a:lnTo>
                    <a:pt x="4328" y="1114"/>
                  </a:lnTo>
                  <a:lnTo>
                    <a:pt x="4172" y="969"/>
                  </a:lnTo>
                  <a:lnTo>
                    <a:pt x="4001" y="826"/>
                  </a:lnTo>
                  <a:lnTo>
                    <a:pt x="3907" y="756"/>
                  </a:lnTo>
                  <a:lnTo>
                    <a:pt x="3812" y="686"/>
                  </a:lnTo>
                  <a:lnTo>
                    <a:pt x="3609" y="561"/>
                  </a:lnTo>
                  <a:lnTo>
                    <a:pt x="3288" y="396"/>
                  </a:lnTo>
                  <a:lnTo>
                    <a:pt x="3078" y="298"/>
                  </a:lnTo>
                  <a:lnTo>
                    <a:pt x="3029" y="276"/>
                  </a:lnTo>
                  <a:lnTo>
                    <a:pt x="2928" y="239"/>
                  </a:lnTo>
                  <a:lnTo>
                    <a:pt x="2774" y="194"/>
                  </a:lnTo>
                  <a:lnTo>
                    <a:pt x="2559" y="154"/>
                  </a:lnTo>
                  <a:lnTo>
                    <a:pt x="2339" y="132"/>
                  </a:lnTo>
                  <a:lnTo>
                    <a:pt x="2003" y="118"/>
                  </a:lnTo>
                  <a:lnTo>
                    <a:pt x="1671" y="115"/>
                  </a:lnTo>
                  <a:lnTo>
                    <a:pt x="1455" y="108"/>
                  </a:lnTo>
                  <a:lnTo>
                    <a:pt x="1350" y="100"/>
                  </a:lnTo>
                  <a:lnTo>
                    <a:pt x="1017" y="73"/>
                  </a:lnTo>
                  <a:lnTo>
                    <a:pt x="522" y="36"/>
                  </a:lnTo>
                  <a:lnTo>
                    <a:pt x="187" y="23"/>
                  </a:lnTo>
                  <a:lnTo>
                    <a:pt x="2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35"/>
            <p:cNvSpPr>
              <a:spLocks/>
            </p:cNvSpPr>
            <p:nvPr/>
          </p:nvSpPr>
          <p:spPr bwMode="auto">
            <a:xfrm>
              <a:off x="10236835" y="6258560"/>
              <a:ext cx="1320800" cy="2400300"/>
            </a:xfrm>
            <a:custGeom>
              <a:avLst/>
              <a:gdLst>
                <a:gd name="T0" fmla="*/ 2455 w 2495"/>
                <a:gd name="T1" fmla="*/ 3369 h 4536"/>
                <a:gd name="T2" fmla="*/ 2363 w 2495"/>
                <a:gd name="T3" fmla="*/ 3483 h 4536"/>
                <a:gd name="T4" fmla="*/ 2282 w 2495"/>
                <a:gd name="T5" fmla="*/ 3564 h 4536"/>
                <a:gd name="T6" fmla="*/ 2254 w 2495"/>
                <a:gd name="T7" fmla="*/ 3667 h 4536"/>
                <a:gd name="T8" fmla="*/ 2267 w 2495"/>
                <a:gd name="T9" fmla="*/ 3862 h 4536"/>
                <a:gd name="T10" fmla="*/ 2248 w 2495"/>
                <a:gd name="T11" fmla="*/ 4161 h 4536"/>
                <a:gd name="T12" fmla="*/ 2192 w 2495"/>
                <a:gd name="T13" fmla="*/ 4271 h 4536"/>
                <a:gd name="T14" fmla="*/ 2114 w 2495"/>
                <a:gd name="T15" fmla="*/ 4340 h 4536"/>
                <a:gd name="T16" fmla="*/ 2000 w 2495"/>
                <a:gd name="T17" fmla="*/ 4393 h 4536"/>
                <a:gd name="T18" fmla="*/ 1797 w 2495"/>
                <a:gd name="T19" fmla="*/ 4438 h 4536"/>
                <a:gd name="T20" fmla="*/ 1683 w 2495"/>
                <a:gd name="T21" fmla="*/ 4464 h 4536"/>
                <a:gd name="T22" fmla="*/ 1506 w 2495"/>
                <a:gd name="T23" fmla="*/ 4536 h 4536"/>
                <a:gd name="T24" fmla="*/ 1529 w 2495"/>
                <a:gd name="T25" fmla="*/ 4340 h 4536"/>
                <a:gd name="T26" fmla="*/ 1529 w 2495"/>
                <a:gd name="T27" fmla="*/ 4078 h 4536"/>
                <a:gd name="T28" fmla="*/ 1492 w 2495"/>
                <a:gd name="T29" fmla="*/ 3817 h 4536"/>
                <a:gd name="T30" fmla="*/ 1420 w 2495"/>
                <a:gd name="T31" fmla="*/ 3561 h 4536"/>
                <a:gd name="T32" fmla="*/ 0 w 2495"/>
                <a:gd name="T33" fmla="*/ 70 h 4536"/>
                <a:gd name="T34" fmla="*/ 32 w 2495"/>
                <a:gd name="T35" fmla="*/ 0 h 4536"/>
                <a:gd name="T36" fmla="*/ 213 w 2495"/>
                <a:gd name="T37" fmla="*/ 133 h 4536"/>
                <a:gd name="T38" fmla="*/ 573 w 2495"/>
                <a:gd name="T39" fmla="*/ 419 h 4536"/>
                <a:gd name="T40" fmla="*/ 919 w 2495"/>
                <a:gd name="T41" fmla="*/ 720 h 4536"/>
                <a:gd name="T42" fmla="*/ 1103 w 2495"/>
                <a:gd name="T43" fmla="*/ 918 h 4536"/>
                <a:gd name="T44" fmla="*/ 1333 w 2495"/>
                <a:gd name="T45" fmla="*/ 1218 h 4536"/>
                <a:gd name="T46" fmla="*/ 1490 w 2495"/>
                <a:gd name="T47" fmla="*/ 1489 h 4536"/>
                <a:gd name="T48" fmla="*/ 1565 w 2495"/>
                <a:gd name="T49" fmla="*/ 1739 h 4536"/>
                <a:gd name="T50" fmla="*/ 1571 w 2495"/>
                <a:gd name="T51" fmla="*/ 1886 h 4536"/>
                <a:gd name="T52" fmla="*/ 1552 w 2495"/>
                <a:gd name="T53" fmla="*/ 1998 h 4536"/>
                <a:gd name="T54" fmla="*/ 1905 w 2495"/>
                <a:gd name="T55" fmla="*/ 2197 h 4536"/>
                <a:gd name="T56" fmla="*/ 2138 w 2495"/>
                <a:gd name="T57" fmla="*/ 2370 h 4536"/>
                <a:gd name="T58" fmla="*/ 2323 w 2495"/>
                <a:gd name="T59" fmla="*/ 2597 h 4536"/>
                <a:gd name="T60" fmla="*/ 2422 w 2495"/>
                <a:gd name="T61" fmla="*/ 2831 h 4536"/>
                <a:gd name="T62" fmla="*/ 2475 w 2495"/>
                <a:gd name="T63" fmla="*/ 3012 h 4536"/>
                <a:gd name="T64" fmla="*/ 2494 w 2495"/>
                <a:gd name="T65" fmla="*/ 3245 h 4536"/>
                <a:gd name="T66" fmla="*/ 2471 w 2495"/>
                <a:gd name="T67" fmla="*/ 3335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95" h="4536">
                  <a:moveTo>
                    <a:pt x="2471" y="3335"/>
                  </a:moveTo>
                  <a:lnTo>
                    <a:pt x="2455" y="3369"/>
                  </a:lnTo>
                  <a:lnTo>
                    <a:pt x="2419" y="3424"/>
                  </a:lnTo>
                  <a:lnTo>
                    <a:pt x="2363" y="3483"/>
                  </a:lnTo>
                  <a:lnTo>
                    <a:pt x="2310" y="3529"/>
                  </a:lnTo>
                  <a:lnTo>
                    <a:pt x="2282" y="3564"/>
                  </a:lnTo>
                  <a:lnTo>
                    <a:pt x="2262" y="3608"/>
                  </a:lnTo>
                  <a:lnTo>
                    <a:pt x="2254" y="3667"/>
                  </a:lnTo>
                  <a:lnTo>
                    <a:pt x="2256" y="3706"/>
                  </a:lnTo>
                  <a:lnTo>
                    <a:pt x="2267" y="3862"/>
                  </a:lnTo>
                  <a:lnTo>
                    <a:pt x="2267" y="4053"/>
                  </a:lnTo>
                  <a:lnTo>
                    <a:pt x="2248" y="4161"/>
                  </a:lnTo>
                  <a:lnTo>
                    <a:pt x="2219" y="4229"/>
                  </a:lnTo>
                  <a:lnTo>
                    <a:pt x="2192" y="4271"/>
                  </a:lnTo>
                  <a:lnTo>
                    <a:pt x="2156" y="4307"/>
                  </a:lnTo>
                  <a:lnTo>
                    <a:pt x="2114" y="4340"/>
                  </a:lnTo>
                  <a:lnTo>
                    <a:pt x="2062" y="4369"/>
                  </a:lnTo>
                  <a:lnTo>
                    <a:pt x="2000" y="4393"/>
                  </a:lnTo>
                  <a:lnTo>
                    <a:pt x="1889" y="4423"/>
                  </a:lnTo>
                  <a:lnTo>
                    <a:pt x="1797" y="4438"/>
                  </a:lnTo>
                  <a:lnTo>
                    <a:pt x="1758" y="4445"/>
                  </a:lnTo>
                  <a:lnTo>
                    <a:pt x="1683" y="4464"/>
                  </a:lnTo>
                  <a:lnTo>
                    <a:pt x="1577" y="4503"/>
                  </a:lnTo>
                  <a:lnTo>
                    <a:pt x="1506" y="4536"/>
                  </a:lnTo>
                  <a:lnTo>
                    <a:pt x="1516" y="4471"/>
                  </a:lnTo>
                  <a:lnTo>
                    <a:pt x="1529" y="4340"/>
                  </a:lnTo>
                  <a:lnTo>
                    <a:pt x="1534" y="4209"/>
                  </a:lnTo>
                  <a:lnTo>
                    <a:pt x="1529" y="4078"/>
                  </a:lnTo>
                  <a:lnTo>
                    <a:pt x="1515" y="3947"/>
                  </a:lnTo>
                  <a:lnTo>
                    <a:pt x="1492" y="3817"/>
                  </a:lnTo>
                  <a:lnTo>
                    <a:pt x="1460" y="3688"/>
                  </a:lnTo>
                  <a:lnTo>
                    <a:pt x="1420" y="3561"/>
                  </a:lnTo>
                  <a:lnTo>
                    <a:pt x="1395" y="3499"/>
                  </a:lnTo>
                  <a:lnTo>
                    <a:pt x="0" y="70"/>
                  </a:lnTo>
                  <a:lnTo>
                    <a:pt x="13" y="34"/>
                  </a:lnTo>
                  <a:lnTo>
                    <a:pt x="32" y="0"/>
                  </a:lnTo>
                  <a:lnTo>
                    <a:pt x="92" y="40"/>
                  </a:lnTo>
                  <a:lnTo>
                    <a:pt x="213" y="133"/>
                  </a:lnTo>
                  <a:lnTo>
                    <a:pt x="458" y="319"/>
                  </a:lnTo>
                  <a:lnTo>
                    <a:pt x="573" y="419"/>
                  </a:lnTo>
                  <a:lnTo>
                    <a:pt x="710" y="537"/>
                  </a:lnTo>
                  <a:lnTo>
                    <a:pt x="919" y="720"/>
                  </a:lnTo>
                  <a:lnTo>
                    <a:pt x="1047" y="849"/>
                  </a:lnTo>
                  <a:lnTo>
                    <a:pt x="1103" y="918"/>
                  </a:lnTo>
                  <a:lnTo>
                    <a:pt x="1195" y="1031"/>
                  </a:lnTo>
                  <a:lnTo>
                    <a:pt x="1333" y="1218"/>
                  </a:lnTo>
                  <a:lnTo>
                    <a:pt x="1418" y="1350"/>
                  </a:lnTo>
                  <a:lnTo>
                    <a:pt x="1490" y="1489"/>
                  </a:lnTo>
                  <a:lnTo>
                    <a:pt x="1542" y="1630"/>
                  </a:lnTo>
                  <a:lnTo>
                    <a:pt x="1565" y="1739"/>
                  </a:lnTo>
                  <a:lnTo>
                    <a:pt x="1572" y="1813"/>
                  </a:lnTo>
                  <a:lnTo>
                    <a:pt x="1571" y="1886"/>
                  </a:lnTo>
                  <a:lnTo>
                    <a:pt x="1561" y="1961"/>
                  </a:lnTo>
                  <a:lnTo>
                    <a:pt x="1552" y="1998"/>
                  </a:lnTo>
                  <a:lnTo>
                    <a:pt x="1702" y="2080"/>
                  </a:lnTo>
                  <a:lnTo>
                    <a:pt x="1905" y="2197"/>
                  </a:lnTo>
                  <a:lnTo>
                    <a:pt x="2027" y="2279"/>
                  </a:lnTo>
                  <a:lnTo>
                    <a:pt x="2138" y="2370"/>
                  </a:lnTo>
                  <a:lnTo>
                    <a:pt x="2236" y="2474"/>
                  </a:lnTo>
                  <a:lnTo>
                    <a:pt x="2323" y="2597"/>
                  </a:lnTo>
                  <a:lnTo>
                    <a:pt x="2393" y="2744"/>
                  </a:lnTo>
                  <a:lnTo>
                    <a:pt x="2422" y="2831"/>
                  </a:lnTo>
                  <a:lnTo>
                    <a:pt x="2439" y="2885"/>
                  </a:lnTo>
                  <a:lnTo>
                    <a:pt x="2475" y="3012"/>
                  </a:lnTo>
                  <a:lnTo>
                    <a:pt x="2495" y="3147"/>
                  </a:lnTo>
                  <a:lnTo>
                    <a:pt x="2494" y="3245"/>
                  </a:lnTo>
                  <a:lnTo>
                    <a:pt x="2481" y="3306"/>
                  </a:lnTo>
                  <a:lnTo>
                    <a:pt x="2471" y="333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36"/>
            <p:cNvSpPr>
              <a:spLocks/>
            </p:cNvSpPr>
            <p:nvPr/>
          </p:nvSpPr>
          <p:spPr bwMode="auto">
            <a:xfrm>
              <a:off x="10378440" y="5299710"/>
              <a:ext cx="4331335" cy="3903345"/>
            </a:xfrm>
            <a:custGeom>
              <a:avLst/>
              <a:gdLst>
                <a:gd name="T0" fmla="*/ 8090 w 8186"/>
                <a:gd name="T1" fmla="*/ 3384 h 7376"/>
                <a:gd name="T2" fmla="*/ 7678 w 8186"/>
                <a:gd name="T3" fmla="*/ 3227 h 7376"/>
                <a:gd name="T4" fmla="*/ 7242 w 8186"/>
                <a:gd name="T5" fmla="*/ 3017 h 7376"/>
                <a:gd name="T6" fmla="*/ 6803 w 8186"/>
                <a:gd name="T7" fmla="*/ 2742 h 7376"/>
                <a:gd name="T8" fmla="*/ 6480 w 8186"/>
                <a:gd name="T9" fmla="*/ 2490 h 7376"/>
                <a:gd name="T10" fmla="*/ 5430 w 8186"/>
                <a:gd name="T11" fmla="*/ 1375 h 7376"/>
                <a:gd name="T12" fmla="*/ 4919 w 8186"/>
                <a:gd name="T13" fmla="*/ 903 h 7376"/>
                <a:gd name="T14" fmla="*/ 4503 w 8186"/>
                <a:gd name="T15" fmla="*/ 580 h 7376"/>
                <a:gd name="T16" fmla="*/ 4071 w 8186"/>
                <a:gd name="T17" fmla="*/ 318 h 7376"/>
                <a:gd name="T18" fmla="*/ 3616 w 8186"/>
                <a:gd name="T19" fmla="*/ 127 h 7376"/>
                <a:gd name="T20" fmla="*/ 3129 w 8186"/>
                <a:gd name="T21" fmla="*/ 13 h 7376"/>
                <a:gd name="T22" fmla="*/ 3159 w 8186"/>
                <a:gd name="T23" fmla="*/ 544 h 7376"/>
                <a:gd name="T24" fmla="*/ 3047 w 8186"/>
                <a:gd name="T25" fmla="*/ 546 h 7376"/>
                <a:gd name="T26" fmla="*/ 2479 w 8186"/>
                <a:gd name="T27" fmla="*/ 343 h 7376"/>
                <a:gd name="T28" fmla="*/ 2242 w 8186"/>
                <a:gd name="T29" fmla="*/ 304 h 7376"/>
                <a:gd name="T30" fmla="*/ 1928 w 8186"/>
                <a:gd name="T31" fmla="*/ 341 h 7376"/>
                <a:gd name="T32" fmla="*/ 1461 w 8186"/>
                <a:gd name="T33" fmla="*/ 508 h 7376"/>
                <a:gd name="T34" fmla="*/ 1181 w 8186"/>
                <a:gd name="T35" fmla="*/ 596 h 7376"/>
                <a:gd name="T36" fmla="*/ 796 w 8186"/>
                <a:gd name="T37" fmla="*/ 675 h 7376"/>
                <a:gd name="T38" fmla="*/ 292 w 8186"/>
                <a:gd name="T39" fmla="*/ 734 h 7376"/>
                <a:gd name="T40" fmla="*/ 214 w 8186"/>
                <a:gd name="T41" fmla="*/ 756 h 7376"/>
                <a:gd name="T42" fmla="*/ 131 w 8186"/>
                <a:gd name="T43" fmla="*/ 821 h 7376"/>
                <a:gd name="T44" fmla="*/ 92 w 8186"/>
                <a:gd name="T45" fmla="*/ 878 h 7376"/>
                <a:gd name="T46" fmla="*/ 11 w 8186"/>
                <a:gd name="T47" fmla="*/ 1073 h 7376"/>
                <a:gd name="T48" fmla="*/ 1 w 8186"/>
                <a:gd name="T49" fmla="*/ 1223 h 7376"/>
                <a:gd name="T50" fmla="*/ 30 w 8186"/>
                <a:gd name="T51" fmla="*/ 1352 h 7376"/>
                <a:gd name="T52" fmla="*/ 105 w 8186"/>
                <a:gd name="T53" fmla="*/ 1486 h 7376"/>
                <a:gd name="T54" fmla="*/ 234 w 8186"/>
                <a:gd name="T55" fmla="*/ 1620 h 7376"/>
                <a:gd name="T56" fmla="*/ 430 w 8186"/>
                <a:gd name="T57" fmla="*/ 1751 h 7376"/>
                <a:gd name="T58" fmla="*/ 574 w 8186"/>
                <a:gd name="T59" fmla="*/ 1823 h 7376"/>
                <a:gd name="T60" fmla="*/ 894 w 8186"/>
                <a:gd name="T61" fmla="*/ 1948 h 7376"/>
                <a:gd name="T62" fmla="*/ 1192 w 8186"/>
                <a:gd name="T63" fmla="*/ 2026 h 7376"/>
                <a:gd name="T64" fmla="*/ 1526 w 8186"/>
                <a:gd name="T65" fmla="*/ 2068 h 7376"/>
                <a:gd name="T66" fmla="*/ 1937 w 8186"/>
                <a:gd name="T67" fmla="*/ 2048 h 7376"/>
                <a:gd name="T68" fmla="*/ 2155 w 8186"/>
                <a:gd name="T69" fmla="*/ 1983 h 7376"/>
                <a:gd name="T70" fmla="*/ 2230 w 8186"/>
                <a:gd name="T71" fmla="*/ 1994 h 7376"/>
                <a:gd name="T72" fmla="*/ 2698 w 8186"/>
                <a:gd name="T73" fmla="*/ 2140 h 7376"/>
                <a:gd name="T74" fmla="*/ 2831 w 8186"/>
                <a:gd name="T75" fmla="*/ 2144 h 7376"/>
                <a:gd name="T76" fmla="*/ 3056 w 8186"/>
                <a:gd name="T77" fmla="*/ 2267 h 7376"/>
                <a:gd name="T78" fmla="*/ 3284 w 8186"/>
                <a:gd name="T79" fmla="*/ 2445 h 7376"/>
                <a:gd name="T80" fmla="*/ 3488 w 8186"/>
                <a:gd name="T81" fmla="*/ 2673 h 7376"/>
                <a:gd name="T82" fmla="*/ 3506 w 8186"/>
                <a:gd name="T83" fmla="*/ 2729 h 7376"/>
                <a:gd name="T84" fmla="*/ 3705 w 8186"/>
                <a:gd name="T85" fmla="*/ 3329 h 7376"/>
                <a:gd name="T86" fmla="*/ 3989 w 8186"/>
                <a:gd name="T87" fmla="*/ 4041 h 7376"/>
                <a:gd name="T88" fmla="*/ 4213 w 8186"/>
                <a:gd name="T89" fmla="*/ 4500 h 7376"/>
                <a:gd name="T90" fmla="*/ 4415 w 8186"/>
                <a:gd name="T91" fmla="*/ 4839 h 7376"/>
                <a:gd name="T92" fmla="*/ 4488 w 8186"/>
                <a:gd name="T93" fmla="*/ 4984 h 7376"/>
                <a:gd name="T94" fmla="*/ 4543 w 8186"/>
                <a:gd name="T95" fmla="*/ 5265 h 7376"/>
                <a:gd name="T96" fmla="*/ 4556 w 8186"/>
                <a:gd name="T97" fmla="*/ 5476 h 7376"/>
                <a:gd name="T98" fmla="*/ 4547 w 8186"/>
                <a:gd name="T99" fmla="*/ 5655 h 7376"/>
                <a:gd name="T100" fmla="*/ 4510 w 8186"/>
                <a:gd name="T101" fmla="*/ 5890 h 7376"/>
                <a:gd name="T102" fmla="*/ 4441 w 8186"/>
                <a:gd name="T103" fmla="*/ 6119 h 7376"/>
                <a:gd name="T104" fmla="*/ 4344 w 8186"/>
                <a:gd name="T105" fmla="*/ 6338 h 7376"/>
                <a:gd name="T106" fmla="*/ 4232 w 8186"/>
                <a:gd name="T107" fmla="*/ 6538 h 7376"/>
                <a:gd name="T108" fmla="*/ 4627 w 8186"/>
                <a:gd name="T109" fmla="*/ 6731 h 7376"/>
                <a:gd name="T110" fmla="*/ 5293 w 8186"/>
                <a:gd name="T111" fmla="*/ 6996 h 7376"/>
                <a:gd name="T112" fmla="*/ 5776 w 8186"/>
                <a:gd name="T113" fmla="*/ 7147 h 7376"/>
                <a:gd name="T114" fmla="*/ 6311 w 8186"/>
                <a:gd name="T115" fmla="*/ 7274 h 7376"/>
                <a:gd name="T116" fmla="*/ 6883 w 8186"/>
                <a:gd name="T117" fmla="*/ 7356 h 7376"/>
                <a:gd name="T118" fmla="*/ 7327 w 8186"/>
                <a:gd name="T119" fmla="*/ 7376 h 7376"/>
                <a:gd name="T120" fmla="*/ 8186 w 8186"/>
                <a:gd name="T121" fmla="*/ 7311 h 7376"/>
                <a:gd name="T122" fmla="*/ 8186 w 8186"/>
                <a:gd name="T123" fmla="*/ 3416 h 7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86" h="7376">
                  <a:moveTo>
                    <a:pt x="8186" y="3416"/>
                  </a:moveTo>
                  <a:lnTo>
                    <a:pt x="8090" y="3384"/>
                  </a:lnTo>
                  <a:lnTo>
                    <a:pt x="7887" y="3312"/>
                  </a:lnTo>
                  <a:lnTo>
                    <a:pt x="7678" y="3227"/>
                  </a:lnTo>
                  <a:lnTo>
                    <a:pt x="7462" y="3129"/>
                  </a:lnTo>
                  <a:lnTo>
                    <a:pt x="7242" y="3017"/>
                  </a:lnTo>
                  <a:lnTo>
                    <a:pt x="7021" y="2887"/>
                  </a:lnTo>
                  <a:lnTo>
                    <a:pt x="6803" y="2742"/>
                  </a:lnTo>
                  <a:lnTo>
                    <a:pt x="6585" y="2579"/>
                  </a:lnTo>
                  <a:lnTo>
                    <a:pt x="6480" y="2490"/>
                  </a:lnTo>
                  <a:lnTo>
                    <a:pt x="6048" y="2020"/>
                  </a:lnTo>
                  <a:lnTo>
                    <a:pt x="5430" y="1375"/>
                  </a:lnTo>
                  <a:lnTo>
                    <a:pt x="5125" y="1084"/>
                  </a:lnTo>
                  <a:lnTo>
                    <a:pt x="4919" y="903"/>
                  </a:lnTo>
                  <a:lnTo>
                    <a:pt x="4713" y="734"/>
                  </a:lnTo>
                  <a:lnTo>
                    <a:pt x="4503" y="580"/>
                  </a:lnTo>
                  <a:lnTo>
                    <a:pt x="4290" y="441"/>
                  </a:lnTo>
                  <a:lnTo>
                    <a:pt x="4071" y="318"/>
                  </a:lnTo>
                  <a:lnTo>
                    <a:pt x="3848" y="213"/>
                  </a:lnTo>
                  <a:lnTo>
                    <a:pt x="3616" y="127"/>
                  </a:lnTo>
                  <a:lnTo>
                    <a:pt x="3377" y="59"/>
                  </a:lnTo>
                  <a:lnTo>
                    <a:pt x="3129" y="13"/>
                  </a:lnTo>
                  <a:lnTo>
                    <a:pt x="3001" y="0"/>
                  </a:lnTo>
                  <a:lnTo>
                    <a:pt x="3159" y="544"/>
                  </a:lnTo>
                  <a:lnTo>
                    <a:pt x="3174" y="596"/>
                  </a:lnTo>
                  <a:lnTo>
                    <a:pt x="3047" y="546"/>
                  </a:lnTo>
                  <a:lnTo>
                    <a:pt x="2556" y="369"/>
                  </a:lnTo>
                  <a:lnTo>
                    <a:pt x="2479" y="343"/>
                  </a:lnTo>
                  <a:lnTo>
                    <a:pt x="2400" y="323"/>
                  </a:lnTo>
                  <a:lnTo>
                    <a:pt x="2242" y="304"/>
                  </a:lnTo>
                  <a:lnTo>
                    <a:pt x="2083" y="310"/>
                  </a:lnTo>
                  <a:lnTo>
                    <a:pt x="1928" y="341"/>
                  </a:lnTo>
                  <a:lnTo>
                    <a:pt x="1852" y="367"/>
                  </a:lnTo>
                  <a:lnTo>
                    <a:pt x="1461" y="508"/>
                  </a:lnTo>
                  <a:lnTo>
                    <a:pt x="1369" y="540"/>
                  </a:lnTo>
                  <a:lnTo>
                    <a:pt x="1181" y="596"/>
                  </a:lnTo>
                  <a:lnTo>
                    <a:pt x="989" y="641"/>
                  </a:lnTo>
                  <a:lnTo>
                    <a:pt x="796" y="675"/>
                  </a:lnTo>
                  <a:lnTo>
                    <a:pt x="698" y="688"/>
                  </a:lnTo>
                  <a:lnTo>
                    <a:pt x="292" y="734"/>
                  </a:lnTo>
                  <a:lnTo>
                    <a:pt x="266" y="739"/>
                  </a:lnTo>
                  <a:lnTo>
                    <a:pt x="214" y="756"/>
                  </a:lnTo>
                  <a:lnTo>
                    <a:pt x="170" y="783"/>
                  </a:lnTo>
                  <a:lnTo>
                    <a:pt x="131" y="821"/>
                  </a:lnTo>
                  <a:lnTo>
                    <a:pt x="115" y="842"/>
                  </a:lnTo>
                  <a:lnTo>
                    <a:pt x="92" y="878"/>
                  </a:lnTo>
                  <a:lnTo>
                    <a:pt x="46" y="968"/>
                  </a:lnTo>
                  <a:lnTo>
                    <a:pt x="11" y="1073"/>
                  </a:lnTo>
                  <a:lnTo>
                    <a:pt x="0" y="1161"/>
                  </a:lnTo>
                  <a:lnTo>
                    <a:pt x="1" y="1223"/>
                  </a:lnTo>
                  <a:lnTo>
                    <a:pt x="10" y="1286"/>
                  </a:lnTo>
                  <a:lnTo>
                    <a:pt x="30" y="1352"/>
                  </a:lnTo>
                  <a:lnTo>
                    <a:pt x="60" y="1418"/>
                  </a:lnTo>
                  <a:lnTo>
                    <a:pt x="105" y="1486"/>
                  </a:lnTo>
                  <a:lnTo>
                    <a:pt x="161" y="1552"/>
                  </a:lnTo>
                  <a:lnTo>
                    <a:pt x="234" y="1620"/>
                  </a:lnTo>
                  <a:lnTo>
                    <a:pt x="324" y="1686"/>
                  </a:lnTo>
                  <a:lnTo>
                    <a:pt x="430" y="1751"/>
                  </a:lnTo>
                  <a:lnTo>
                    <a:pt x="491" y="1783"/>
                  </a:lnTo>
                  <a:lnTo>
                    <a:pt x="574" y="1823"/>
                  </a:lnTo>
                  <a:lnTo>
                    <a:pt x="737" y="1892"/>
                  </a:lnTo>
                  <a:lnTo>
                    <a:pt x="894" y="1948"/>
                  </a:lnTo>
                  <a:lnTo>
                    <a:pt x="1047" y="1993"/>
                  </a:lnTo>
                  <a:lnTo>
                    <a:pt x="1192" y="2026"/>
                  </a:lnTo>
                  <a:lnTo>
                    <a:pt x="1332" y="2049"/>
                  </a:lnTo>
                  <a:lnTo>
                    <a:pt x="1526" y="2068"/>
                  </a:lnTo>
                  <a:lnTo>
                    <a:pt x="1752" y="2068"/>
                  </a:lnTo>
                  <a:lnTo>
                    <a:pt x="1937" y="2048"/>
                  </a:lnTo>
                  <a:lnTo>
                    <a:pt x="2073" y="2017"/>
                  </a:lnTo>
                  <a:lnTo>
                    <a:pt x="2155" y="1983"/>
                  </a:lnTo>
                  <a:lnTo>
                    <a:pt x="2173" y="1968"/>
                  </a:lnTo>
                  <a:lnTo>
                    <a:pt x="2230" y="1994"/>
                  </a:lnTo>
                  <a:lnTo>
                    <a:pt x="2537" y="2104"/>
                  </a:lnTo>
                  <a:lnTo>
                    <a:pt x="2698" y="2140"/>
                  </a:lnTo>
                  <a:lnTo>
                    <a:pt x="2792" y="2148"/>
                  </a:lnTo>
                  <a:lnTo>
                    <a:pt x="2831" y="2144"/>
                  </a:lnTo>
                  <a:lnTo>
                    <a:pt x="2912" y="2182"/>
                  </a:lnTo>
                  <a:lnTo>
                    <a:pt x="3056" y="2267"/>
                  </a:lnTo>
                  <a:lnTo>
                    <a:pt x="3181" y="2356"/>
                  </a:lnTo>
                  <a:lnTo>
                    <a:pt x="3284" y="2445"/>
                  </a:lnTo>
                  <a:lnTo>
                    <a:pt x="3404" y="2566"/>
                  </a:lnTo>
                  <a:lnTo>
                    <a:pt x="3488" y="2673"/>
                  </a:lnTo>
                  <a:lnTo>
                    <a:pt x="3495" y="2684"/>
                  </a:lnTo>
                  <a:lnTo>
                    <a:pt x="3506" y="2729"/>
                  </a:lnTo>
                  <a:lnTo>
                    <a:pt x="3604" y="3036"/>
                  </a:lnTo>
                  <a:lnTo>
                    <a:pt x="3705" y="3329"/>
                  </a:lnTo>
                  <a:lnTo>
                    <a:pt x="3835" y="3672"/>
                  </a:lnTo>
                  <a:lnTo>
                    <a:pt x="3989" y="4041"/>
                  </a:lnTo>
                  <a:lnTo>
                    <a:pt x="4120" y="4320"/>
                  </a:lnTo>
                  <a:lnTo>
                    <a:pt x="4213" y="4500"/>
                  </a:lnTo>
                  <a:lnTo>
                    <a:pt x="4311" y="4674"/>
                  </a:lnTo>
                  <a:lnTo>
                    <a:pt x="4415" y="4839"/>
                  </a:lnTo>
                  <a:lnTo>
                    <a:pt x="4467" y="4915"/>
                  </a:lnTo>
                  <a:lnTo>
                    <a:pt x="4488" y="4984"/>
                  </a:lnTo>
                  <a:lnTo>
                    <a:pt x="4521" y="5124"/>
                  </a:lnTo>
                  <a:lnTo>
                    <a:pt x="4543" y="5265"/>
                  </a:lnTo>
                  <a:lnTo>
                    <a:pt x="4555" y="5406"/>
                  </a:lnTo>
                  <a:lnTo>
                    <a:pt x="4556" y="5476"/>
                  </a:lnTo>
                  <a:lnTo>
                    <a:pt x="4555" y="5536"/>
                  </a:lnTo>
                  <a:lnTo>
                    <a:pt x="4547" y="5655"/>
                  </a:lnTo>
                  <a:lnTo>
                    <a:pt x="4532" y="5773"/>
                  </a:lnTo>
                  <a:lnTo>
                    <a:pt x="4510" y="5890"/>
                  </a:lnTo>
                  <a:lnTo>
                    <a:pt x="4478" y="6005"/>
                  </a:lnTo>
                  <a:lnTo>
                    <a:pt x="4441" y="6119"/>
                  </a:lnTo>
                  <a:lnTo>
                    <a:pt x="4396" y="6230"/>
                  </a:lnTo>
                  <a:lnTo>
                    <a:pt x="4344" y="6338"/>
                  </a:lnTo>
                  <a:lnTo>
                    <a:pt x="4316" y="6391"/>
                  </a:lnTo>
                  <a:lnTo>
                    <a:pt x="4232" y="6538"/>
                  </a:lnTo>
                  <a:lnTo>
                    <a:pt x="4280" y="6564"/>
                  </a:lnTo>
                  <a:lnTo>
                    <a:pt x="4627" y="6731"/>
                  </a:lnTo>
                  <a:lnTo>
                    <a:pt x="4975" y="6879"/>
                  </a:lnTo>
                  <a:lnTo>
                    <a:pt x="5293" y="6996"/>
                  </a:lnTo>
                  <a:lnTo>
                    <a:pt x="5527" y="7073"/>
                  </a:lnTo>
                  <a:lnTo>
                    <a:pt x="5776" y="7147"/>
                  </a:lnTo>
                  <a:lnTo>
                    <a:pt x="6038" y="7215"/>
                  </a:lnTo>
                  <a:lnTo>
                    <a:pt x="6311" y="7274"/>
                  </a:lnTo>
                  <a:lnTo>
                    <a:pt x="6594" y="7321"/>
                  </a:lnTo>
                  <a:lnTo>
                    <a:pt x="6883" y="7356"/>
                  </a:lnTo>
                  <a:lnTo>
                    <a:pt x="7178" y="7374"/>
                  </a:lnTo>
                  <a:lnTo>
                    <a:pt x="7327" y="7376"/>
                  </a:lnTo>
                  <a:lnTo>
                    <a:pt x="8089" y="7282"/>
                  </a:lnTo>
                  <a:lnTo>
                    <a:pt x="8186" y="7311"/>
                  </a:lnTo>
                  <a:lnTo>
                    <a:pt x="8186" y="3416"/>
                  </a:lnTo>
                  <a:lnTo>
                    <a:pt x="8186" y="3416"/>
                  </a:lnTo>
                  <a:close/>
                </a:path>
              </a:pathLst>
            </a:custGeom>
            <a:solidFill>
              <a:srgbClr val="FD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37"/>
            <p:cNvSpPr>
              <a:spLocks/>
            </p:cNvSpPr>
            <p:nvPr/>
          </p:nvSpPr>
          <p:spPr bwMode="auto">
            <a:xfrm>
              <a:off x="10432415" y="5678805"/>
              <a:ext cx="541020" cy="487045"/>
            </a:xfrm>
            <a:custGeom>
              <a:avLst/>
              <a:gdLst>
                <a:gd name="T0" fmla="*/ 1025 w 1025"/>
                <a:gd name="T1" fmla="*/ 0 h 922"/>
                <a:gd name="T2" fmla="*/ 925 w 1025"/>
                <a:gd name="T3" fmla="*/ 23 h 922"/>
                <a:gd name="T4" fmla="*/ 713 w 1025"/>
                <a:gd name="T5" fmla="*/ 58 h 922"/>
                <a:gd name="T6" fmla="*/ 611 w 1025"/>
                <a:gd name="T7" fmla="*/ 71 h 922"/>
                <a:gd name="T8" fmla="*/ 203 w 1025"/>
                <a:gd name="T9" fmla="*/ 118 h 922"/>
                <a:gd name="T10" fmla="*/ 171 w 1025"/>
                <a:gd name="T11" fmla="*/ 124 h 922"/>
                <a:gd name="T12" fmla="*/ 131 w 1025"/>
                <a:gd name="T13" fmla="*/ 147 h 922"/>
                <a:gd name="T14" fmla="*/ 108 w 1025"/>
                <a:gd name="T15" fmla="*/ 167 h 922"/>
                <a:gd name="T16" fmla="*/ 99 w 1025"/>
                <a:gd name="T17" fmla="*/ 180 h 922"/>
                <a:gd name="T18" fmla="*/ 76 w 1025"/>
                <a:gd name="T19" fmla="*/ 216 h 922"/>
                <a:gd name="T20" fmla="*/ 33 w 1025"/>
                <a:gd name="T21" fmla="*/ 301 h 922"/>
                <a:gd name="T22" fmla="*/ 6 w 1025"/>
                <a:gd name="T23" fmla="*/ 399 h 922"/>
                <a:gd name="T24" fmla="*/ 0 w 1025"/>
                <a:gd name="T25" fmla="*/ 478 h 922"/>
                <a:gd name="T26" fmla="*/ 6 w 1025"/>
                <a:gd name="T27" fmla="*/ 533 h 922"/>
                <a:gd name="T28" fmla="*/ 13 w 1025"/>
                <a:gd name="T29" fmla="*/ 560 h 922"/>
                <a:gd name="T30" fmla="*/ 25 w 1025"/>
                <a:gd name="T31" fmla="*/ 602 h 922"/>
                <a:gd name="T32" fmla="*/ 66 w 1025"/>
                <a:gd name="T33" fmla="*/ 683 h 922"/>
                <a:gd name="T34" fmla="*/ 95 w 1025"/>
                <a:gd name="T35" fmla="*/ 722 h 922"/>
                <a:gd name="T36" fmla="*/ 118 w 1025"/>
                <a:gd name="T37" fmla="*/ 749 h 922"/>
                <a:gd name="T38" fmla="*/ 171 w 1025"/>
                <a:gd name="T39" fmla="*/ 799 h 922"/>
                <a:gd name="T40" fmla="*/ 230 w 1025"/>
                <a:gd name="T41" fmla="*/ 841 h 922"/>
                <a:gd name="T42" fmla="*/ 295 w 1025"/>
                <a:gd name="T43" fmla="*/ 873 h 922"/>
                <a:gd name="T44" fmla="*/ 363 w 1025"/>
                <a:gd name="T45" fmla="*/ 899 h 922"/>
                <a:gd name="T46" fmla="*/ 434 w 1025"/>
                <a:gd name="T47" fmla="*/ 915 h 922"/>
                <a:gd name="T48" fmla="*/ 506 w 1025"/>
                <a:gd name="T49" fmla="*/ 922 h 922"/>
                <a:gd name="T50" fmla="*/ 579 w 1025"/>
                <a:gd name="T51" fmla="*/ 922 h 922"/>
                <a:gd name="T52" fmla="*/ 616 w 1025"/>
                <a:gd name="T53" fmla="*/ 917 h 922"/>
                <a:gd name="T54" fmla="*/ 680 w 1025"/>
                <a:gd name="T55" fmla="*/ 910 h 922"/>
                <a:gd name="T56" fmla="*/ 796 w 1025"/>
                <a:gd name="T57" fmla="*/ 887 h 922"/>
                <a:gd name="T58" fmla="*/ 902 w 1025"/>
                <a:gd name="T59" fmla="*/ 857 h 922"/>
                <a:gd name="T60" fmla="*/ 989 w 1025"/>
                <a:gd name="T61" fmla="*/ 815 h 922"/>
                <a:gd name="T62" fmla="*/ 1025 w 1025"/>
                <a:gd name="T63" fmla="*/ 791 h 922"/>
                <a:gd name="T64" fmla="*/ 1008 w 1025"/>
                <a:gd name="T65" fmla="*/ 742 h 922"/>
                <a:gd name="T66" fmla="*/ 982 w 1025"/>
                <a:gd name="T67" fmla="*/ 641 h 922"/>
                <a:gd name="T68" fmla="*/ 965 w 1025"/>
                <a:gd name="T69" fmla="*/ 542 h 922"/>
                <a:gd name="T70" fmla="*/ 956 w 1025"/>
                <a:gd name="T71" fmla="*/ 441 h 922"/>
                <a:gd name="T72" fmla="*/ 956 w 1025"/>
                <a:gd name="T73" fmla="*/ 340 h 922"/>
                <a:gd name="T74" fmla="*/ 965 w 1025"/>
                <a:gd name="T75" fmla="*/ 241 h 922"/>
                <a:gd name="T76" fmla="*/ 982 w 1025"/>
                <a:gd name="T77" fmla="*/ 144 h 922"/>
                <a:gd name="T78" fmla="*/ 1008 w 1025"/>
                <a:gd name="T79" fmla="*/ 48 h 922"/>
                <a:gd name="T80" fmla="*/ 1025 w 1025"/>
                <a:gd name="T81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5" h="922">
                  <a:moveTo>
                    <a:pt x="1025" y="0"/>
                  </a:moveTo>
                  <a:lnTo>
                    <a:pt x="925" y="23"/>
                  </a:lnTo>
                  <a:lnTo>
                    <a:pt x="713" y="58"/>
                  </a:lnTo>
                  <a:lnTo>
                    <a:pt x="611" y="71"/>
                  </a:lnTo>
                  <a:lnTo>
                    <a:pt x="203" y="118"/>
                  </a:lnTo>
                  <a:lnTo>
                    <a:pt x="171" y="124"/>
                  </a:lnTo>
                  <a:lnTo>
                    <a:pt x="131" y="147"/>
                  </a:lnTo>
                  <a:lnTo>
                    <a:pt x="108" y="167"/>
                  </a:lnTo>
                  <a:lnTo>
                    <a:pt x="99" y="180"/>
                  </a:lnTo>
                  <a:lnTo>
                    <a:pt x="76" y="216"/>
                  </a:lnTo>
                  <a:lnTo>
                    <a:pt x="33" y="301"/>
                  </a:lnTo>
                  <a:lnTo>
                    <a:pt x="6" y="399"/>
                  </a:lnTo>
                  <a:lnTo>
                    <a:pt x="0" y="478"/>
                  </a:lnTo>
                  <a:lnTo>
                    <a:pt x="6" y="533"/>
                  </a:lnTo>
                  <a:lnTo>
                    <a:pt x="13" y="560"/>
                  </a:lnTo>
                  <a:lnTo>
                    <a:pt x="25" y="602"/>
                  </a:lnTo>
                  <a:lnTo>
                    <a:pt x="66" y="683"/>
                  </a:lnTo>
                  <a:lnTo>
                    <a:pt x="95" y="722"/>
                  </a:lnTo>
                  <a:lnTo>
                    <a:pt x="118" y="749"/>
                  </a:lnTo>
                  <a:lnTo>
                    <a:pt x="171" y="799"/>
                  </a:lnTo>
                  <a:lnTo>
                    <a:pt x="230" y="841"/>
                  </a:lnTo>
                  <a:lnTo>
                    <a:pt x="295" y="873"/>
                  </a:lnTo>
                  <a:lnTo>
                    <a:pt x="363" y="899"/>
                  </a:lnTo>
                  <a:lnTo>
                    <a:pt x="434" y="915"/>
                  </a:lnTo>
                  <a:lnTo>
                    <a:pt x="506" y="922"/>
                  </a:lnTo>
                  <a:lnTo>
                    <a:pt x="579" y="922"/>
                  </a:lnTo>
                  <a:lnTo>
                    <a:pt x="616" y="917"/>
                  </a:lnTo>
                  <a:lnTo>
                    <a:pt x="680" y="910"/>
                  </a:lnTo>
                  <a:lnTo>
                    <a:pt x="796" y="887"/>
                  </a:lnTo>
                  <a:lnTo>
                    <a:pt x="902" y="857"/>
                  </a:lnTo>
                  <a:lnTo>
                    <a:pt x="989" y="815"/>
                  </a:lnTo>
                  <a:lnTo>
                    <a:pt x="1025" y="791"/>
                  </a:lnTo>
                  <a:lnTo>
                    <a:pt x="1008" y="742"/>
                  </a:lnTo>
                  <a:lnTo>
                    <a:pt x="982" y="641"/>
                  </a:lnTo>
                  <a:lnTo>
                    <a:pt x="965" y="542"/>
                  </a:lnTo>
                  <a:lnTo>
                    <a:pt x="956" y="441"/>
                  </a:lnTo>
                  <a:lnTo>
                    <a:pt x="956" y="340"/>
                  </a:lnTo>
                  <a:lnTo>
                    <a:pt x="965" y="241"/>
                  </a:lnTo>
                  <a:lnTo>
                    <a:pt x="982" y="144"/>
                  </a:lnTo>
                  <a:lnTo>
                    <a:pt x="1008" y="48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FE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38"/>
            <p:cNvSpPr>
              <a:spLocks/>
            </p:cNvSpPr>
            <p:nvPr/>
          </p:nvSpPr>
          <p:spPr bwMode="auto">
            <a:xfrm>
              <a:off x="12040235" y="5436235"/>
              <a:ext cx="541020" cy="330200"/>
            </a:xfrm>
            <a:custGeom>
              <a:avLst/>
              <a:gdLst>
                <a:gd name="T0" fmla="*/ 760 w 1024"/>
                <a:gd name="T1" fmla="*/ 496 h 622"/>
                <a:gd name="T2" fmla="*/ 773 w 1024"/>
                <a:gd name="T3" fmla="*/ 506 h 622"/>
                <a:gd name="T4" fmla="*/ 866 w 1024"/>
                <a:gd name="T5" fmla="*/ 563 h 622"/>
                <a:gd name="T6" fmla="*/ 963 w 1024"/>
                <a:gd name="T7" fmla="*/ 605 h 622"/>
                <a:gd name="T8" fmla="*/ 1024 w 1024"/>
                <a:gd name="T9" fmla="*/ 622 h 622"/>
                <a:gd name="T10" fmla="*/ 976 w 1024"/>
                <a:gd name="T11" fmla="*/ 615 h 622"/>
                <a:gd name="T12" fmla="*/ 750 w 1024"/>
                <a:gd name="T13" fmla="*/ 572 h 622"/>
                <a:gd name="T14" fmla="*/ 592 w 1024"/>
                <a:gd name="T15" fmla="*/ 534 h 622"/>
                <a:gd name="T16" fmla="*/ 458 w 1024"/>
                <a:gd name="T17" fmla="*/ 498 h 622"/>
                <a:gd name="T18" fmla="*/ 245 w 1024"/>
                <a:gd name="T19" fmla="*/ 426 h 622"/>
                <a:gd name="T20" fmla="*/ 102 w 1024"/>
                <a:gd name="T21" fmla="*/ 369 h 622"/>
                <a:gd name="T22" fmla="*/ 33 w 1024"/>
                <a:gd name="T23" fmla="*/ 337 h 622"/>
                <a:gd name="T24" fmla="*/ 20 w 1024"/>
                <a:gd name="T25" fmla="*/ 285 h 622"/>
                <a:gd name="T26" fmla="*/ 0 w 1024"/>
                <a:gd name="T27" fmla="*/ 213 h 622"/>
                <a:gd name="T28" fmla="*/ 13 w 1024"/>
                <a:gd name="T29" fmla="*/ 196 h 622"/>
                <a:gd name="T30" fmla="*/ 72 w 1024"/>
                <a:gd name="T31" fmla="*/ 102 h 622"/>
                <a:gd name="T32" fmla="*/ 109 w 1024"/>
                <a:gd name="T33" fmla="*/ 32 h 622"/>
                <a:gd name="T34" fmla="*/ 122 w 1024"/>
                <a:gd name="T35" fmla="*/ 0 h 622"/>
                <a:gd name="T36" fmla="*/ 135 w 1024"/>
                <a:gd name="T37" fmla="*/ 71 h 622"/>
                <a:gd name="T38" fmla="*/ 147 w 1024"/>
                <a:gd name="T39" fmla="*/ 213 h 622"/>
                <a:gd name="T40" fmla="*/ 164 w 1024"/>
                <a:gd name="T41" fmla="*/ 197 h 622"/>
                <a:gd name="T42" fmla="*/ 243 w 1024"/>
                <a:gd name="T43" fmla="*/ 107 h 622"/>
                <a:gd name="T44" fmla="*/ 275 w 1024"/>
                <a:gd name="T45" fmla="*/ 52 h 622"/>
                <a:gd name="T46" fmla="*/ 287 w 1024"/>
                <a:gd name="T47" fmla="*/ 17 h 622"/>
                <a:gd name="T48" fmla="*/ 288 w 1024"/>
                <a:gd name="T49" fmla="*/ 0 h 622"/>
                <a:gd name="T50" fmla="*/ 298 w 1024"/>
                <a:gd name="T51" fmla="*/ 16 h 622"/>
                <a:gd name="T52" fmla="*/ 337 w 1024"/>
                <a:gd name="T53" fmla="*/ 115 h 622"/>
                <a:gd name="T54" fmla="*/ 349 w 1024"/>
                <a:gd name="T55" fmla="*/ 177 h 622"/>
                <a:gd name="T56" fmla="*/ 347 w 1024"/>
                <a:gd name="T57" fmla="*/ 219 h 622"/>
                <a:gd name="T58" fmla="*/ 343 w 1024"/>
                <a:gd name="T59" fmla="*/ 241 h 622"/>
                <a:gd name="T60" fmla="*/ 357 w 1024"/>
                <a:gd name="T61" fmla="*/ 225 h 622"/>
                <a:gd name="T62" fmla="*/ 446 w 1024"/>
                <a:gd name="T63" fmla="*/ 146 h 622"/>
                <a:gd name="T64" fmla="*/ 527 w 1024"/>
                <a:gd name="T65" fmla="*/ 95 h 622"/>
                <a:gd name="T66" fmla="*/ 570 w 1024"/>
                <a:gd name="T67" fmla="*/ 78 h 622"/>
                <a:gd name="T68" fmla="*/ 556 w 1024"/>
                <a:gd name="T69" fmla="*/ 95 h 622"/>
                <a:gd name="T70" fmla="*/ 487 w 1024"/>
                <a:gd name="T71" fmla="*/ 202 h 622"/>
                <a:gd name="T72" fmla="*/ 449 w 1024"/>
                <a:gd name="T73" fmla="*/ 290 h 622"/>
                <a:gd name="T74" fmla="*/ 441 w 1024"/>
                <a:gd name="T75" fmla="*/ 331 h 622"/>
                <a:gd name="T76" fmla="*/ 461 w 1024"/>
                <a:gd name="T77" fmla="*/ 331 h 622"/>
                <a:gd name="T78" fmla="*/ 560 w 1024"/>
                <a:gd name="T79" fmla="*/ 354 h 622"/>
                <a:gd name="T80" fmla="*/ 605 w 1024"/>
                <a:gd name="T81" fmla="*/ 383 h 622"/>
                <a:gd name="T82" fmla="*/ 624 w 1024"/>
                <a:gd name="T83" fmla="*/ 412 h 622"/>
                <a:gd name="T84" fmla="*/ 628 w 1024"/>
                <a:gd name="T85" fmla="*/ 429 h 622"/>
                <a:gd name="T86" fmla="*/ 648 w 1024"/>
                <a:gd name="T87" fmla="*/ 411 h 622"/>
                <a:gd name="T88" fmla="*/ 759 w 1024"/>
                <a:gd name="T89" fmla="*/ 328 h 622"/>
                <a:gd name="T90" fmla="*/ 824 w 1024"/>
                <a:gd name="T91" fmla="*/ 295 h 622"/>
                <a:gd name="T92" fmla="*/ 864 w 1024"/>
                <a:gd name="T93" fmla="*/ 281 h 622"/>
                <a:gd name="T94" fmla="*/ 883 w 1024"/>
                <a:gd name="T95" fmla="*/ 280 h 622"/>
                <a:gd name="T96" fmla="*/ 868 w 1024"/>
                <a:gd name="T97" fmla="*/ 295 h 622"/>
                <a:gd name="T98" fmla="*/ 804 w 1024"/>
                <a:gd name="T99" fmla="*/ 386 h 622"/>
                <a:gd name="T100" fmla="*/ 768 w 1024"/>
                <a:gd name="T101" fmla="*/ 460 h 622"/>
                <a:gd name="T102" fmla="*/ 760 w 1024"/>
                <a:gd name="T103" fmla="*/ 49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24" h="622">
                  <a:moveTo>
                    <a:pt x="760" y="496"/>
                  </a:moveTo>
                  <a:lnTo>
                    <a:pt x="773" y="506"/>
                  </a:lnTo>
                  <a:lnTo>
                    <a:pt x="866" y="563"/>
                  </a:lnTo>
                  <a:lnTo>
                    <a:pt x="963" y="605"/>
                  </a:lnTo>
                  <a:lnTo>
                    <a:pt x="1024" y="622"/>
                  </a:lnTo>
                  <a:lnTo>
                    <a:pt x="976" y="615"/>
                  </a:lnTo>
                  <a:lnTo>
                    <a:pt x="750" y="572"/>
                  </a:lnTo>
                  <a:lnTo>
                    <a:pt x="592" y="534"/>
                  </a:lnTo>
                  <a:lnTo>
                    <a:pt x="458" y="498"/>
                  </a:lnTo>
                  <a:lnTo>
                    <a:pt x="245" y="426"/>
                  </a:lnTo>
                  <a:lnTo>
                    <a:pt x="102" y="369"/>
                  </a:lnTo>
                  <a:lnTo>
                    <a:pt x="33" y="337"/>
                  </a:lnTo>
                  <a:lnTo>
                    <a:pt x="20" y="285"/>
                  </a:lnTo>
                  <a:lnTo>
                    <a:pt x="0" y="213"/>
                  </a:lnTo>
                  <a:lnTo>
                    <a:pt x="13" y="196"/>
                  </a:lnTo>
                  <a:lnTo>
                    <a:pt x="72" y="102"/>
                  </a:lnTo>
                  <a:lnTo>
                    <a:pt x="109" y="32"/>
                  </a:lnTo>
                  <a:lnTo>
                    <a:pt x="122" y="0"/>
                  </a:lnTo>
                  <a:lnTo>
                    <a:pt x="135" y="71"/>
                  </a:lnTo>
                  <a:lnTo>
                    <a:pt x="147" y="213"/>
                  </a:lnTo>
                  <a:lnTo>
                    <a:pt x="164" y="197"/>
                  </a:lnTo>
                  <a:lnTo>
                    <a:pt x="243" y="107"/>
                  </a:lnTo>
                  <a:lnTo>
                    <a:pt x="275" y="52"/>
                  </a:lnTo>
                  <a:lnTo>
                    <a:pt x="287" y="17"/>
                  </a:lnTo>
                  <a:lnTo>
                    <a:pt x="288" y="0"/>
                  </a:lnTo>
                  <a:lnTo>
                    <a:pt x="298" y="16"/>
                  </a:lnTo>
                  <a:lnTo>
                    <a:pt x="337" y="115"/>
                  </a:lnTo>
                  <a:lnTo>
                    <a:pt x="349" y="177"/>
                  </a:lnTo>
                  <a:lnTo>
                    <a:pt x="347" y="219"/>
                  </a:lnTo>
                  <a:lnTo>
                    <a:pt x="343" y="241"/>
                  </a:lnTo>
                  <a:lnTo>
                    <a:pt x="357" y="225"/>
                  </a:lnTo>
                  <a:lnTo>
                    <a:pt x="446" y="146"/>
                  </a:lnTo>
                  <a:lnTo>
                    <a:pt x="527" y="95"/>
                  </a:lnTo>
                  <a:lnTo>
                    <a:pt x="570" y="78"/>
                  </a:lnTo>
                  <a:lnTo>
                    <a:pt x="556" y="95"/>
                  </a:lnTo>
                  <a:lnTo>
                    <a:pt x="487" y="202"/>
                  </a:lnTo>
                  <a:lnTo>
                    <a:pt x="449" y="290"/>
                  </a:lnTo>
                  <a:lnTo>
                    <a:pt x="441" y="331"/>
                  </a:lnTo>
                  <a:lnTo>
                    <a:pt x="461" y="331"/>
                  </a:lnTo>
                  <a:lnTo>
                    <a:pt x="560" y="354"/>
                  </a:lnTo>
                  <a:lnTo>
                    <a:pt x="605" y="383"/>
                  </a:lnTo>
                  <a:lnTo>
                    <a:pt x="624" y="412"/>
                  </a:lnTo>
                  <a:lnTo>
                    <a:pt x="628" y="429"/>
                  </a:lnTo>
                  <a:lnTo>
                    <a:pt x="648" y="411"/>
                  </a:lnTo>
                  <a:lnTo>
                    <a:pt x="759" y="328"/>
                  </a:lnTo>
                  <a:lnTo>
                    <a:pt x="824" y="295"/>
                  </a:lnTo>
                  <a:lnTo>
                    <a:pt x="864" y="281"/>
                  </a:lnTo>
                  <a:lnTo>
                    <a:pt x="883" y="280"/>
                  </a:lnTo>
                  <a:lnTo>
                    <a:pt x="868" y="295"/>
                  </a:lnTo>
                  <a:lnTo>
                    <a:pt x="804" y="386"/>
                  </a:lnTo>
                  <a:lnTo>
                    <a:pt x="768" y="460"/>
                  </a:lnTo>
                  <a:lnTo>
                    <a:pt x="760" y="496"/>
                  </a:lnTo>
                  <a:close/>
                </a:path>
              </a:pathLst>
            </a:custGeom>
            <a:solidFill>
              <a:srgbClr val="FCD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39"/>
            <p:cNvSpPr>
              <a:spLocks/>
            </p:cNvSpPr>
            <p:nvPr/>
          </p:nvSpPr>
          <p:spPr bwMode="auto">
            <a:xfrm>
              <a:off x="12689840" y="7818755"/>
              <a:ext cx="720725" cy="596265"/>
            </a:xfrm>
            <a:custGeom>
              <a:avLst/>
              <a:gdLst>
                <a:gd name="T0" fmla="*/ 102 w 1361"/>
                <a:gd name="T1" fmla="*/ 154 h 1128"/>
                <a:gd name="T2" fmla="*/ 127 w 1361"/>
                <a:gd name="T3" fmla="*/ 238 h 1128"/>
                <a:gd name="T4" fmla="*/ 147 w 1361"/>
                <a:gd name="T5" fmla="*/ 323 h 1128"/>
                <a:gd name="T6" fmla="*/ 233 w 1361"/>
                <a:gd name="T7" fmla="*/ 402 h 1128"/>
                <a:gd name="T8" fmla="*/ 426 w 1361"/>
                <a:gd name="T9" fmla="*/ 570 h 1128"/>
                <a:gd name="T10" fmla="*/ 530 w 1361"/>
                <a:gd name="T11" fmla="*/ 653 h 1128"/>
                <a:gd name="T12" fmla="*/ 602 w 1361"/>
                <a:gd name="T13" fmla="*/ 707 h 1128"/>
                <a:gd name="T14" fmla="*/ 674 w 1361"/>
                <a:gd name="T15" fmla="*/ 761 h 1128"/>
                <a:gd name="T16" fmla="*/ 747 w 1361"/>
                <a:gd name="T17" fmla="*/ 811 h 1128"/>
                <a:gd name="T18" fmla="*/ 818 w 1361"/>
                <a:gd name="T19" fmla="*/ 858 h 1128"/>
                <a:gd name="T20" fmla="*/ 888 w 1361"/>
                <a:gd name="T21" fmla="*/ 902 h 1128"/>
                <a:gd name="T22" fmla="*/ 958 w 1361"/>
                <a:gd name="T23" fmla="*/ 942 h 1128"/>
                <a:gd name="T24" fmla="*/ 1024 w 1361"/>
                <a:gd name="T25" fmla="*/ 979 h 1128"/>
                <a:gd name="T26" fmla="*/ 1084 w 1361"/>
                <a:gd name="T27" fmla="*/ 1013 h 1128"/>
                <a:gd name="T28" fmla="*/ 1145 w 1361"/>
                <a:gd name="T29" fmla="*/ 1040 h 1128"/>
                <a:gd name="T30" fmla="*/ 1197 w 1361"/>
                <a:gd name="T31" fmla="*/ 1063 h 1128"/>
                <a:gd name="T32" fmla="*/ 1244 w 1361"/>
                <a:gd name="T33" fmla="*/ 1085 h 1128"/>
                <a:gd name="T34" fmla="*/ 1285 w 1361"/>
                <a:gd name="T35" fmla="*/ 1099 h 1128"/>
                <a:gd name="T36" fmla="*/ 1346 w 1361"/>
                <a:gd name="T37" fmla="*/ 1122 h 1128"/>
                <a:gd name="T38" fmla="*/ 1361 w 1361"/>
                <a:gd name="T39" fmla="*/ 1128 h 1128"/>
                <a:gd name="T40" fmla="*/ 1348 w 1361"/>
                <a:gd name="T41" fmla="*/ 1121 h 1128"/>
                <a:gd name="T42" fmla="*/ 1286 w 1361"/>
                <a:gd name="T43" fmla="*/ 1093 h 1128"/>
                <a:gd name="T44" fmla="*/ 1247 w 1361"/>
                <a:gd name="T45" fmla="*/ 1076 h 1128"/>
                <a:gd name="T46" fmla="*/ 1201 w 1361"/>
                <a:gd name="T47" fmla="*/ 1053 h 1128"/>
                <a:gd name="T48" fmla="*/ 1152 w 1361"/>
                <a:gd name="T49" fmla="*/ 1026 h 1128"/>
                <a:gd name="T50" fmla="*/ 1094 w 1361"/>
                <a:gd name="T51" fmla="*/ 994 h 1128"/>
                <a:gd name="T52" fmla="*/ 1037 w 1361"/>
                <a:gd name="T53" fmla="*/ 956 h 1128"/>
                <a:gd name="T54" fmla="*/ 973 w 1361"/>
                <a:gd name="T55" fmla="*/ 916 h 1128"/>
                <a:gd name="T56" fmla="*/ 909 w 1361"/>
                <a:gd name="T57" fmla="*/ 871 h 1128"/>
                <a:gd name="T58" fmla="*/ 842 w 1361"/>
                <a:gd name="T59" fmla="*/ 824 h 1128"/>
                <a:gd name="T60" fmla="*/ 776 w 1361"/>
                <a:gd name="T61" fmla="*/ 772 h 1128"/>
                <a:gd name="T62" fmla="*/ 707 w 1361"/>
                <a:gd name="T63" fmla="*/ 717 h 1128"/>
                <a:gd name="T64" fmla="*/ 641 w 1361"/>
                <a:gd name="T65" fmla="*/ 660 h 1128"/>
                <a:gd name="T66" fmla="*/ 573 w 1361"/>
                <a:gd name="T67" fmla="*/ 601 h 1128"/>
                <a:gd name="T68" fmla="*/ 444 w 1361"/>
                <a:gd name="T69" fmla="*/ 480 h 1128"/>
                <a:gd name="T70" fmla="*/ 210 w 1361"/>
                <a:gd name="T71" fmla="*/ 242 h 1128"/>
                <a:gd name="T72" fmla="*/ 117 w 1361"/>
                <a:gd name="T73" fmla="*/ 137 h 1128"/>
                <a:gd name="T74" fmla="*/ 50 w 1361"/>
                <a:gd name="T75" fmla="*/ 61 h 1128"/>
                <a:gd name="T76" fmla="*/ 0 w 1361"/>
                <a:gd name="T77" fmla="*/ 0 h 1128"/>
                <a:gd name="T78" fmla="*/ 50 w 1361"/>
                <a:gd name="T79" fmla="*/ 79 h 1128"/>
                <a:gd name="T80" fmla="*/ 102 w 1361"/>
                <a:gd name="T81" fmla="*/ 154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61" h="1128">
                  <a:moveTo>
                    <a:pt x="102" y="154"/>
                  </a:moveTo>
                  <a:lnTo>
                    <a:pt x="127" y="238"/>
                  </a:lnTo>
                  <a:lnTo>
                    <a:pt x="147" y="323"/>
                  </a:lnTo>
                  <a:lnTo>
                    <a:pt x="233" y="402"/>
                  </a:lnTo>
                  <a:lnTo>
                    <a:pt x="426" y="570"/>
                  </a:lnTo>
                  <a:lnTo>
                    <a:pt x="530" y="653"/>
                  </a:lnTo>
                  <a:lnTo>
                    <a:pt x="602" y="707"/>
                  </a:lnTo>
                  <a:lnTo>
                    <a:pt x="674" y="761"/>
                  </a:lnTo>
                  <a:lnTo>
                    <a:pt x="747" y="811"/>
                  </a:lnTo>
                  <a:lnTo>
                    <a:pt x="818" y="858"/>
                  </a:lnTo>
                  <a:lnTo>
                    <a:pt x="888" y="902"/>
                  </a:lnTo>
                  <a:lnTo>
                    <a:pt x="958" y="942"/>
                  </a:lnTo>
                  <a:lnTo>
                    <a:pt x="1024" y="979"/>
                  </a:lnTo>
                  <a:lnTo>
                    <a:pt x="1084" y="1013"/>
                  </a:lnTo>
                  <a:lnTo>
                    <a:pt x="1145" y="1040"/>
                  </a:lnTo>
                  <a:lnTo>
                    <a:pt x="1197" y="1063"/>
                  </a:lnTo>
                  <a:lnTo>
                    <a:pt x="1244" y="1085"/>
                  </a:lnTo>
                  <a:lnTo>
                    <a:pt x="1285" y="1099"/>
                  </a:lnTo>
                  <a:lnTo>
                    <a:pt x="1346" y="1122"/>
                  </a:lnTo>
                  <a:lnTo>
                    <a:pt x="1361" y="1128"/>
                  </a:lnTo>
                  <a:lnTo>
                    <a:pt x="1348" y="1121"/>
                  </a:lnTo>
                  <a:lnTo>
                    <a:pt x="1286" y="1093"/>
                  </a:lnTo>
                  <a:lnTo>
                    <a:pt x="1247" y="1076"/>
                  </a:lnTo>
                  <a:lnTo>
                    <a:pt x="1201" y="1053"/>
                  </a:lnTo>
                  <a:lnTo>
                    <a:pt x="1152" y="1026"/>
                  </a:lnTo>
                  <a:lnTo>
                    <a:pt x="1094" y="994"/>
                  </a:lnTo>
                  <a:lnTo>
                    <a:pt x="1037" y="956"/>
                  </a:lnTo>
                  <a:lnTo>
                    <a:pt x="973" y="916"/>
                  </a:lnTo>
                  <a:lnTo>
                    <a:pt x="909" y="871"/>
                  </a:lnTo>
                  <a:lnTo>
                    <a:pt x="842" y="824"/>
                  </a:lnTo>
                  <a:lnTo>
                    <a:pt x="776" y="772"/>
                  </a:lnTo>
                  <a:lnTo>
                    <a:pt x="707" y="717"/>
                  </a:lnTo>
                  <a:lnTo>
                    <a:pt x="641" y="660"/>
                  </a:lnTo>
                  <a:lnTo>
                    <a:pt x="573" y="601"/>
                  </a:lnTo>
                  <a:lnTo>
                    <a:pt x="444" y="480"/>
                  </a:lnTo>
                  <a:lnTo>
                    <a:pt x="210" y="242"/>
                  </a:lnTo>
                  <a:lnTo>
                    <a:pt x="117" y="137"/>
                  </a:lnTo>
                  <a:lnTo>
                    <a:pt x="50" y="61"/>
                  </a:lnTo>
                  <a:lnTo>
                    <a:pt x="0" y="0"/>
                  </a:lnTo>
                  <a:lnTo>
                    <a:pt x="50" y="79"/>
                  </a:lnTo>
                  <a:lnTo>
                    <a:pt x="102" y="154"/>
                  </a:lnTo>
                  <a:close/>
                </a:path>
              </a:pathLst>
            </a:custGeom>
            <a:solidFill>
              <a:srgbClr val="FCD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40"/>
            <p:cNvSpPr>
              <a:spLocks/>
            </p:cNvSpPr>
            <p:nvPr/>
          </p:nvSpPr>
          <p:spPr bwMode="auto">
            <a:xfrm>
              <a:off x="10048240" y="6242685"/>
              <a:ext cx="1344295" cy="2334895"/>
            </a:xfrm>
            <a:custGeom>
              <a:avLst/>
              <a:gdLst>
                <a:gd name="T0" fmla="*/ 1552 w 2539"/>
                <a:gd name="T1" fmla="*/ 4352 h 4412"/>
                <a:gd name="T2" fmla="*/ 1414 w 2539"/>
                <a:gd name="T3" fmla="*/ 4241 h 4412"/>
                <a:gd name="T4" fmla="*/ 1317 w 2539"/>
                <a:gd name="T5" fmla="*/ 4058 h 4412"/>
                <a:gd name="T6" fmla="*/ 1286 w 2539"/>
                <a:gd name="T7" fmla="*/ 3784 h 4412"/>
                <a:gd name="T8" fmla="*/ 1320 w 2539"/>
                <a:gd name="T9" fmla="*/ 3508 h 4412"/>
                <a:gd name="T10" fmla="*/ 1096 w 2539"/>
                <a:gd name="T11" fmla="*/ 3368 h 4412"/>
                <a:gd name="T12" fmla="*/ 890 w 2539"/>
                <a:gd name="T13" fmla="*/ 3181 h 4412"/>
                <a:gd name="T14" fmla="*/ 727 w 2539"/>
                <a:gd name="T15" fmla="*/ 2971 h 4412"/>
                <a:gd name="T16" fmla="*/ 597 w 2539"/>
                <a:gd name="T17" fmla="*/ 2703 h 4412"/>
                <a:gd name="T18" fmla="*/ 525 w 2539"/>
                <a:gd name="T19" fmla="*/ 2374 h 4412"/>
                <a:gd name="T20" fmla="*/ 537 w 2539"/>
                <a:gd name="T21" fmla="*/ 1981 h 4412"/>
                <a:gd name="T22" fmla="*/ 550 w 2539"/>
                <a:gd name="T23" fmla="*/ 1869 h 4412"/>
                <a:gd name="T24" fmla="*/ 370 w 2539"/>
                <a:gd name="T25" fmla="*/ 1742 h 4412"/>
                <a:gd name="T26" fmla="*/ 226 w 2539"/>
                <a:gd name="T27" fmla="*/ 1592 h 4412"/>
                <a:gd name="T28" fmla="*/ 96 w 2539"/>
                <a:gd name="T29" fmla="*/ 1384 h 4412"/>
                <a:gd name="T30" fmla="*/ 13 w 2539"/>
                <a:gd name="T31" fmla="*/ 1110 h 4412"/>
                <a:gd name="T32" fmla="*/ 13 w 2539"/>
                <a:gd name="T33" fmla="*/ 770 h 4412"/>
                <a:gd name="T34" fmla="*/ 70 w 2539"/>
                <a:gd name="T35" fmla="*/ 520 h 4412"/>
                <a:gd name="T36" fmla="*/ 155 w 2539"/>
                <a:gd name="T37" fmla="*/ 301 h 4412"/>
                <a:gd name="T38" fmla="*/ 279 w 2539"/>
                <a:gd name="T39" fmla="*/ 62 h 4412"/>
                <a:gd name="T40" fmla="*/ 474 w 2539"/>
                <a:gd name="T41" fmla="*/ 134 h 4412"/>
                <a:gd name="T42" fmla="*/ 1064 w 2539"/>
                <a:gd name="T43" fmla="*/ 698 h 4412"/>
                <a:gd name="T44" fmla="*/ 1466 w 2539"/>
                <a:gd name="T45" fmla="*/ 1152 h 4412"/>
                <a:gd name="T46" fmla="*/ 1522 w 2539"/>
                <a:gd name="T47" fmla="*/ 1280 h 4412"/>
                <a:gd name="T48" fmla="*/ 1565 w 2539"/>
                <a:gd name="T49" fmla="*/ 1490 h 4412"/>
                <a:gd name="T50" fmla="*/ 1561 w 2539"/>
                <a:gd name="T51" fmla="*/ 1640 h 4412"/>
                <a:gd name="T52" fmla="*/ 1522 w 2539"/>
                <a:gd name="T53" fmla="*/ 1801 h 4412"/>
                <a:gd name="T54" fmla="*/ 1434 w 2539"/>
                <a:gd name="T55" fmla="*/ 1970 h 4412"/>
                <a:gd name="T56" fmla="*/ 1329 w 2539"/>
                <a:gd name="T57" fmla="*/ 2095 h 4412"/>
                <a:gd name="T58" fmla="*/ 1605 w 2539"/>
                <a:gd name="T59" fmla="*/ 2193 h 4412"/>
                <a:gd name="T60" fmla="*/ 1987 w 2539"/>
                <a:gd name="T61" fmla="*/ 2369 h 4412"/>
                <a:gd name="T62" fmla="*/ 2206 w 2539"/>
                <a:gd name="T63" fmla="*/ 2503 h 4412"/>
                <a:gd name="T64" fmla="*/ 2389 w 2539"/>
                <a:gd name="T65" fmla="*/ 2658 h 4412"/>
                <a:gd name="T66" fmla="*/ 2508 w 2539"/>
                <a:gd name="T67" fmla="*/ 2835 h 4412"/>
                <a:gd name="T68" fmla="*/ 2539 w 2539"/>
                <a:gd name="T69" fmla="*/ 2979 h 4412"/>
                <a:gd name="T70" fmla="*/ 2517 w 2539"/>
                <a:gd name="T71" fmla="*/ 3233 h 4412"/>
                <a:gd name="T72" fmla="*/ 2428 w 2539"/>
                <a:gd name="T73" fmla="*/ 3447 h 4412"/>
                <a:gd name="T74" fmla="*/ 2324 w 2539"/>
                <a:gd name="T75" fmla="*/ 3554 h 4412"/>
                <a:gd name="T76" fmla="*/ 2258 w 2539"/>
                <a:gd name="T77" fmla="*/ 3587 h 4412"/>
                <a:gd name="T78" fmla="*/ 2317 w 2539"/>
                <a:gd name="T79" fmla="*/ 3647 h 4412"/>
                <a:gd name="T80" fmla="*/ 2383 w 2539"/>
                <a:gd name="T81" fmla="*/ 3780 h 4412"/>
                <a:gd name="T82" fmla="*/ 2392 w 2539"/>
                <a:gd name="T83" fmla="*/ 3897 h 4412"/>
                <a:gd name="T84" fmla="*/ 2367 w 2539"/>
                <a:gd name="T85" fmla="*/ 4006 h 4412"/>
                <a:gd name="T86" fmla="*/ 2302 w 2539"/>
                <a:gd name="T87" fmla="*/ 4131 h 4412"/>
                <a:gd name="T88" fmla="*/ 2246 w 2539"/>
                <a:gd name="T89" fmla="*/ 4203 h 4412"/>
                <a:gd name="T90" fmla="*/ 2096 w 2539"/>
                <a:gd name="T91" fmla="*/ 4329 h 4412"/>
                <a:gd name="T92" fmla="*/ 1919 w 2539"/>
                <a:gd name="T93" fmla="*/ 4399 h 4412"/>
                <a:gd name="T94" fmla="*/ 1731 w 2539"/>
                <a:gd name="T95" fmla="*/ 4408 h 4412"/>
                <a:gd name="T96" fmla="*/ 1591 w 2539"/>
                <a:gd name="T97" fmla="*/ 4369 h 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9" h="4412">
                  <a:moveTo>
                    <a:pt x="1591" y="4369"/>
                  </a:moveTo>
                  <a:lnTo>
                    <a:pt x="1552" y="4352"/>
                  </a:lnTo>
                  <a:lnTo>
                    <a:pt x="1480" y="4304"/>
                  </a:lnTo>
                  <a:lnTo>
                    <a:pt x="1414" y="4241"/>
                  </a:lnTo>
                  <a:lnTo>
                    <a:pt x="1359" y="4160"/>
                  </a:lnTo>
                  <a:lnTo>
                    <a:pt x="1317" y="4058"/>
                  </a:lnTo>
                  <a:lnTo>
                    <a:pt x="1291" y="3933"/>
                  </a:lnTo>
                  <a:lnTo>
                    <a:pt x="1286" y="3784"/>
                  </a:lnTo>
                  <a:lnTo>
                    <a:pt x="1302" y="3607"/>
                  </a:lnTo>
                  <a:lnTo>
                    <a:pt x="1320" y="3508"/>
                  </a:lnTo>
                  <a:lnTo>
                    <a:pt x="1289" y="3493"/>
                  </a:lnTo>
                  <a:lnTo>
                    <a:pt x="1096" y="3368"/>
                  </a:lnTo>
                  <a:lnTo>
                    <a:pt x="973" y="3266"/>
                  </a:lnTo>
                  <a:lnTo>
                    <a:pt x="890" y="3181"/>
                  </a:lnTo>
                  <a:lnTo>
                    <a:pt x="806" y="3083"/>
                  </a:lnTo>
                  <a:lnTo>
                    <a:pt x="727" y="2971"/>
                  </a:lnTo>
                  <a:lnTo>
                    <a:pt x="656" y="2845"/>
                  </a:lnTo>
                  <a:lnTo>
                    <a:pt x="597" y="2703"/>
                  </a:lnTo>
                  <a:lnTo>
                    <a:pt x="553" y="2547"/>
                  </a:lnTo>
                  <a:lnTo>
                    <a:pt x="525" y="2374"/>
                  </a:lnTo>
                  <a:lnTo>
                    <a:pt x="518" y="2187"/>
                  </a:lnTo>
                  <a:lnTo>
                    <a:pt x="537" y="1981"/>
                  </a:lnTo>
                  <a:lnTo>
                    <a:pt x="557" y="1872"/>
                  </a:lnTo>
                  <a:lnTo>
                    <a:pt x="550" y="1869"/>
                  </a:lnTo>
                  <a:lnTo>
                    <a:pt x="466" y="1817"/>
                  </a:lnTo>
                  <a:lnTo>
                    <a:pt x="370" y="1742"/>
                  </a:lnTo>
                  <a:lnTo>
                    <a:pt x="299" y="1675"/>
                  </a:lnTo>
                  <a:lnTo>
                    <a:pt x="226" y="1592"/>
                  </a:lnTo>
                  <a:lnTo>
                    <a:pt x="158" y="1496"/>
                  </a:lnTo>
                  <a:lnTo>
                    <a:pt x="96" y="1384"/>
                  </a:lnTo>
                  <a:lnTo>
                    <a:pt x="46" y="1255"/>
                  </a:lnTo>
                  <a:lnTo>
                    <a:pt x="13" y="1110"/>
                  </a:lnTo>
                  <a:lnTo>
                    <a:pt x="0" y="949"/>
                  </a:lnTo>
                  <a:lnTo>
                    <a:pt x="13" y="770"/>
                  </a:lnTo>
                  <a:lnTo>
                    <a:pt x="41" y="623"/>
                  </a:lnTo>
                  <a:lnTo>
                    <a:pt x="70" y="520"/>
                  </a:lnTo>
                  <a:lnTo>
                    <a:pt x="108" y="413"/>
                  </a:lnTo>
                  <a:lnTo>
                    <a:pt x="155" y="301"/>
                  </a:lnTo>
                  <a:lnTo>
                    <a:pt x="211" y="184"/>
                  </a:lnTo>
                  <a:lnTo>
                    <a:pt x="279" y="62"/>
                  </a:lnTo>
                  <a:lnTo>
                    <a:pt x="317" y="0"/>
                  </a:lnTo>
                  <a:lnTo>
                    <a:pt x="474" y="134"/>
                  </a:lnTo>
                  <a:lnTo>
                    <a:pt x="776" y="410"/>
                  </a:lnTo>
                  <a:lnTo>
                    <a:pt x="1064" y="698"/>
                  </a:lnTo>
                  <a:lnTo>
                    <a:pt x="1336" y="998"/>
                  </a:lnTo>
                  <a:lnTo>
                    <a:pt x="1466" y="1152"/>
                  </a:lnTo>
                  <a:lnTo>
                    <a:pt x="1474" y="1168"/>
                  </a:lnTo>
                  <a:lnTo>
                    <a:pt x="1522" y="1280"/>
                  </a:lnTo>
                  <a:lnTo>
                    <a:pt x="1552" y="1391"/>
                  </a:lnTo>
                  <a:lnTo>
                    <a:pt x="1565" y="1490"/>
                  </a:lnTo>
                  <a:lnTo>
                    <a:pt x="1567" y="1564"/>
                  </a:lnTo>
                  <a:lnTo>
                    <a:pt x="1561" y="1640"/>
                  </a:lnTo>
                  <a:lnTo>
                    <a:pt x="1546" y="1719"/>
                  </a:lnTo>
                  <a:lnTo>
                    <a:pt x="1522" y="1801"/>
                  </a:lnTo>
                  <a:lnTo>
                    <a:pt x="1484" y="1885"/>
                  </a:lnTo>
                  <a:lnTo>
                    <a:pt x="1434" y="1970"/>
                  </a:lnTo>
                  <a:lnTo>
                    <a:pt x="1368" y="2053"/>
                  </a:lnTo>
                  <a:lnTo>
                    <a:pt x="1329" y="2095"/>
                  </a:lnTo>
                  <a:lnTo>
                    <a:pt x="1366" y="2107"/>
                  </a:lnTo>
                  <a:lnTo>
                    <a:pt x="1605" y="2193"/>
                  </a:lnTo>
                  <a:lnTo>
                    <a:pt x="1817" y="2284"/>
                  </a:lnTo>
                  <a:lnTo>
                    <a:pt x="1987" y="2369"/>
                  </a:lnTo>
                  <a:lnTo>
                    <a:pt x="2099" y="2432"/>
                  </a:lnTo>
                  <a:lnTo>
                    <a:pt x="2206" y="2503"/>
                  </a:lnTo>
                  <a:lnTo>
                    <a:pt x="2302" y="2577"/>
                  </a:lnTo>
                  <a:lnTo>
                    <a:pt x="2389" y="2658"/>
                  </a:lnTo>
                  <a:lnTo>
                    <a:pt x="2458" y="2744"/>
                  </a:lnTo>
                  <a:lnTo>
                    <a:pt x="2508" y="2835"/>
                  </a:lnTo>
                  <a:lnTo>
                    <a:pt x="2536" y="2930"/>
                  </a:lnTo>
                  <a:lnTo>
                    <a:pt x="2539" y="2979"/>
                  </a:lnTo>
                  <a:lnTo>
                    <a:pt x="2539" y="3074"/>
                  </a:lnTo>
                  <a:lnTo>
                    <a:pt x="2517" y="3233"/>
                  </a:lnTo>
                  <a:lnTo>
                    <a:pt x="2477" y="3355"/>
                  </a:lnTo>
                  <a:lnTo>
                    <a:pt x="2428" y="3447"/>
                  </a:lnTo>
                  <a:lnTo>
                    <a:pt x="2374" y="3512"/>
                  </a:lnTo>
                  <a:lnTo>
                    <a:pt x="2324" y="3554"/>
                  </a:lnTo>
                  <a:lnTo>
                    <a:pt x="2266" y="3584"/>
                  </a:lnTo>
                  <a:lnTo>
                    <a:pt x="2258" y="3587"/>
                  </a:lnTo>
                  <a:lnTo>
                    <a:pt x="2266" y="3594"/>
                  </a:lnTo>
                  <a:lnTo>
                    <a:pt x="2317" y="3647"/>
                  </a:lnTo>
                  <a:lnTo>
                    <a:pt x="2354" y="3705"/>
                  </a:lnTo>
                  <a:lnTo>
                    <a:pt x="2383" y="3780"/>
                  </a:lnTo>
                  <a:lnTo>
                    <a:pt x="2393" y="3846"/>
                  </a:lnTo>
                  <a:lnTo>
                    <a:pt x="2392" y="3897"/>
                  </a:lnTo>
                  <a:lnTo>
                    <a:pt x="2384" y="3950"/>
                  </a:lnTo>
                  <a:lnTo>
                    <a:pt x="2367" y="4006"/>
                  </a:lnTo>
                  <a:lnTo>
                    <a:pt x="2340" y="4066"/>
                  </a:lnTo>
                  <a:lnTo>
                    <a:pt x="2302" y="4131"/>
                  </a:lnTo>
                  <a:lnTo>
                    <a:pt x="2278" y="4164"/>
                  </a:lnTo>
                  <a:lnTo>
                    <a:pt x="2246" y="4203"/>
                  </a:lnTo>
                  <a:lnTo>
                    <a:pt x="2176" y="4272"/>
                  </a:lnTo>
                  <a:lnTo>
                    <a:pt x="2096" y="4329"/>
                  </a:lnTo>
                  <a:lnTo>
                    <a:pt x="2010" y="4370"/>
                  </a:lnTo>
                  <a:lnTo>
                    <a:pt x="1919" y="4399"/>
                  </a:lnTo>
                  <a:lnTo>
                    <a:pt x="1826" y="4412"/>
                  </a:lnTo>
                  <a:lnTo>
                    <a:pt x="1731" y="4408"/>
                  </a:lnTo>
                  <a:lnTo>
                    <a:pt x="1637" y="4386"/>
                  </a:lnTo>
                  <a:lnTo>
                    <a:pt x="1591" y="4369"/>
                  </a:lnTo>
                  <a:close/>
                </a:path>
              </a:pathLst>
            </a:custGeom>
            <a:solidFill>
              <a:srgbClr val="FCD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41"/>
            <p:cNvSpPr>
              <a:spLocks/>
            </p:cNvSpPr>
            <p:nvPr/>
          </p:nvSpPr>
          <p:spPr bwMode="auto">
            <a:xfrm>
              <a:off x="10321290" y="7212330"/>
              <a:ext cx="635000" cy="215900"/>
            </a:xfrm>
            <a:custGeom>
              <a:avLst/>
              <a:gdLst>
                <a:gd name="T0" fmla="*/ 1202 w 1202"/>
                <a:gd name="T1" fmla="*/ 406 h 406"/>
                <a:gd name="T2" fmla="*/ 1047 w 1202"/>
                <a:gd name="T3" fmla="*/ 341 h 406"/>
                <a:gd name="T4" fmla="*/ 837 w 1202"/>
                <a:gd name="T5" fmla="*/ 269 h 406"/>
                <a:gd name="T6" fmla="*/ 815 w 1202"/>
                <a:gd name="T7" fmla="*/ 262 h 406"/>
                <a:gd name="T8" fmla="*/ 737 w 1202"/>
                <a:gd name="T9" fmla="*/ 249 h 406"/>
                <a:gd name="T10" fmla="*/ 527 w 1202"/>
                <a:gd name="T11" fmla="*/ 193 h 406"/>
                <a:gd name="T12" fmla="*/ 294 w 1202"/>
                <a:gd name="T13" fmla="*/ 117 h 406"/>
                <a:gd name="T14" fmla="*/ 80 w 1202"/>
                <a:gd name="T15" fmla="*/ 36 h 406"/>
                <a:gd name="T16" fmla="*/ 0 w 1202"/>
                <a:gd name="T17" fmla="*/ 0 h 406"/>
                <a:gd name="T18" fmla="*/ 10 w 1202"/>
                <a:gd name="T19" fmla="*/ 10 h 406"/>
                <a:gd name="T20" fmla="*/ 99 w 1202"/>
                <a:gd name="T21" fmla="*/ 78 h 406"/>
                <a:gd name="T22" fmla="*/ 201 w 1202"/>
                <a:gd name="T23" fmla="*/ 140 h 406"/>
                <a:gd name="T24" fmla="*/ 344 w 1202"/>
                <a:gd name="T25" fmla="*/ 209 h 406"/>
                <a:gd name="T26" fmla="*/ 530 w 1202"/>
                <a:gd name="T27" fmla="*/ 278 h 406"/>
                <a:gd name="T28" fmla="*/ 762 w 1202"/>
                <a:gd name="T29" fmla="*/ 340 h 406"/>
                <a:gd name="T30" fmla="*/ 1041 w 1202"/>
                <a:gd name="T31" fmla="*/ 390 h 406"/>
                <a:gd name="T32" fmla="*/ 1202 w 1202"/>
                <a:gd name="T33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2" h="406">
                  <a:moveTo>
                    <a:pt x="1202" y="406"/>
                  </a:moveTo>
                  <a:lnTo>
                    <a:pt x="1047" y="341"/>
                  </a:lnTo>
                  <a:lnTo>
                    <a:pt x="837" y="269"/>
                  </a:lnTo>
                  <a:lnTo>
                    <a:pt x="815" y="262"/>
                  </a:lnTo>
                  <a:lnTo>
                    <a:pt x="737" y="249"/>
                  </a:lnTo>
                  <a:lnTo>
                    <a:pt x="527" y="193"/>
                  </a:lnTo>
                  <a:lnTo>
                    <a:pt x="294" y="117"/>
                  </a:lnTo>
                  <a:lnTo>
                    <a:pt x="80" y="36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99" y="78"/>
                  </a:lnTo>
                  <a:lnTo>
                    <a:pt x="201" y="140"/>
                  </a:lnTo>
                  <a:lnTo>
                    <a:pt x="344" y="209"/>
                  </a:lnTo>
                  <a:lnTo>
                    <a:pt x="530" y="278"/>
                  </a:lnTo>
                  <a:lnTo>
                    <a:pt x="762" y="340"/>
                  </a:lnTo>
                  <a:lnTo>
                    <a:pt x="1041" y="390"/>
                  </a:lnTo>
                  <a:lnTo>
                    <a:pt x="1202" y="406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42"/>
            <p:cNvSpPr>
              <a:spLocks/>
            </p:cNvSpPr>
            <p:nvPr/>
          </p:nvSpPr>
          <p:spPr bwMode="auto">
            <a:xfrm>
              <a:off x="10321290" y="6818630"/>
              <a:ext cx="299720" cy="495300"/>
            </a:xfrm>
            <a:custGeom>
              <a:avLst/>
              <a:gdLst>
                <a:gd name="T0" fmla="*/ 518 w 567"/>
                <a:gd name="T1" fmla="*/ 935 h 936"/>
                <a:gd name="T2" fmla="*/ 456 w 567"/>
                <a:gd name="T3" fmla="*/ 914 h 936"/>
                <a:gd name="T4" fmla="*/ 328 w 567"/>
                <a:gd name="T5" fmla="*/ 851 h 936"/>
                <a:gd name="T6" fmla="*/ 236 w 567"/>
                <a:gd name="T7" fmla="*/ 791 h 936"/>
                <a:gd name="T8" fmla="*/ 150 w 567"/>
                <a:gd name="T9" fmla="*/ 713 h 936"/>
                <a:gd name="T10" fmla="*/ 92 w 567"/>
                <a:gd name="T11" fmla="*/ 641 h 936"/>
                <a:gd name="T12" fmla="*/ 59 w 567"/>
                <a:gd name="T13" fmla="*/ 586 h 936"/>
                <a:gd name="T14" fmla="*/ 33 w 567"/>
                <a:gd name="T15" fmla="*/ 527 h 936"/>
                <a:gd name="T16" fmla="*/ 13 w 567"/>
                <a:gd name="T17" fmla="*/ 461 h 936"/>
                <a:gd name="T18" fmla="*/ 1 w 567"/>
                <a:gd name="T19" fmla="*/ 390 h 936"/>
                <a:gd name="T20" fmla="*/ 0 w 567"/>
                <a:gd name="T21" fmla="*/ 312 h 936"/>
                <a:gd name="T22" fmla="*/ 3 w 567"/>
                <a:gd name="T23" fmla="*/ 272 h 936"/>
                <a:gd name="T24" fmla="*/ 16 w 567"/>
                <a:gd name="T25" fmla="*/ 222 h 936"/>
                <a:gd name="T26" fmla="*/ 44 w 567"/>
                <a:gd name="T27" fmla="*/ 141 h 936"/>
                <a:gd name="T28" fmla="*/ 73 w 567"/>
                <a:gd name="T29" fmla="*/ 79 h 936"/>
                <a:gd name="T30" fmla="*/ 105 w 567"/>
                <a:gd name="T31" fmla="*/ 36 h 936"/>
                <a:gd name="T32" fmla="*/ 140 w 567"/>
                <a:gd name="T33" fmla="*/ 10 h 936"/>
                <a:gd name="T34" fmla="*/ 176 w 567"/>
                <a:gd name="T35" fmla="*/ 0 h 936"/>
                <a:gd name="T36" fmla="*/ 216 w 567"/>
                <a:gd name="T37" fmla="*/ 3 h 936"/>
                <a:gd name="T38" fmla="*/ 259 w 567"/>
                <a:gd name="T39" fmla="*/ 17 h 936"/>
                <a:gd name="T40" fmla="*/ 282 w 567"/>
                <a:gd name="T41" fmla="*/ 29 h 936"/>
                <a:gd name="T42" fmla="*/ 305 w 567"/>
                <a:gd name="T43" fmla="*/ 42 h 936"/>
                <a:gd name="T44" fmla="*/ 354 w 567"/>
                <a:gd name="T45" fmla="*/ 91 h 936"/>
                <a:gd name="T46" fmla="*/ 404 w 567"/>
                <a:gd name="T47" fmla="*/ 160 h 936"/>
                <a:gd name="T48" fmla="*/ 452 w 567"/>
                <a:gd name="T49" fmla="*/ 252 h 936"/>
                <a:gd name="T50" fmla="*/ 495 w 567"/>
                <a:gd name="T51" fmla="*/ 363 h 936"/>
                <a:gd name="T52" fmla="*/ 531 w 567"/>
                <a:gd name="T53" fmla="*/ 494 h 936"/>
                <a:gd name="T54" fmla="*/ 556 w 567"/>
                <a:gd name="T55" fmla="*/ 644 h 936"/>
                <a:gd name="T56" fmla="*/ 567 w 567"/>
                <a:gd name="T57" fmla="*/ 809 h 936"/>
                <a:gd name="T58" fmla="*/ 566 w 567"/>
                <a:gd name="T59" fmla="*/ 899 h 936"/>
                <a:gd name="T60" fmla="*/ 566 w 567"/>
                <a:gd name="T61" fmla="*/ 907 h 936"/>
                <a:gd name="T62" fmla="*/ 557 w 567"/>
                <a:gd name="T63" fmla="*/ 923 h 936"/>
                <a:gd name="T64" fmla="*/ 543 w 567"/>
                <a:gd name="T65" fmla="*/ 933 h 936"/>
                <a:gd name="T66" fmla="*/ 527 w 567"/>
                <a:gd name="T67" fmla="*/ 936 h 936"/>
                <a:gd name="T68" fmla="*/ 518 w 567"/>
                <a:gd name="T69" fmla="*/ 935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7" h="936">
                  <a:moveTo>
                    <a:pt x="518" y="935"/>
                  </a:moveTo>
                  <a:lnTo>
                    <a:pt x="456" y="914"/>
                  </a:lnTo>
                  <a:lnTo>
                    <a:pt x="328" y="851"/>
                  </a:lnTo>
                  <a:lnTo>
                    <a:pt x="236" y="791"/>
                  </a:lnTo>
                  <a:lnTo>
                    <a:pt x="150" y="713"/>
                  </a:lnTo>
                  <a:lnTo>
                    <a:pt x="92" y="641"/>
                  </a:lnTo>
                  <a:lnTo>
                    <a:pt x="59" y="586"/>
                  </a:lnTo>
                  <a:lnTo>
                    <a:pt x="33" y="527"/>
                  </a:lnTo>
                  <a:lnTo>
                    <a:pt x="13" y="461"/>
                  </a:lnTo>
                  <a:lnTo>
                    <a:pt x="1" y="390"/>
                  </a:lnTo>
                  <a:lnTo>
                    <a:pt x="0" y="312"/>
                  </a:lnTo>
                  <a:lnTo>
                    <a:pt x="3" y="272"/>
                  </a:lnTo>
                  <a:lnTo>
                    <a:pt x="16" y="222"/>
                  </a:lnTo>
                  <a:lnTo>
                    <a:pt x="44" y="141"/>
                  </a:lnTo>
                  <a:lnTo>
                    <a:pt x="73" y="79"/>
                  </a:lnTo>
                  <a:lnTo>
                    <a:pt x="105" y="36"/>
                  </a:lnTo>
                  <a:lnTo>
                    <a:pt x="140" y="10"/>
                  </a:lnTo>
                  <a:lnTo>
                    <a:pt x="176" y="0"/>
                  </a:lnTo>
                  <a:lnTo>
                    <a:pt x="216" y="3"/>
                  </a:lnTo>
                  <a:lnTo>
                    <a:pt x="259" y="17"/>
                  </a:lnTo>
                  <a:lnTo>
                    <a:pt x="282" y="29"/>
                  </a:lnTo>
                  <a:lnTo>
                    <a:pt x="305" y="42"/>
                  </a:lnTo>
                  <a:lnTo>
                    <a:pt x="354" y="91"/>
                  </a:lnTo>
                  <a:lnTo>
                    <a:pt x="404" y="160"/>
                  </a:lnTo>
                  <a:lnTo>
                    <a:pt x="452" y="252"/>
                  </a:lnTo>
                  <a:lnTo>
                    <a:pt x="495" y="363"/>
                  </a:lnTo>
                  <a:lnTo>
                    <a:pt x="531" y="494"/>
                  </a:lnTo>
                  <a:lnTo>
                    <a:pt x="556" y="644"/>
                  </a:lnTo>
                  <a:lnTo>
                    <a:pt x="567" y="809"/>
                  </a:lnTo>
                  <a:lnTo>
                    <a:pt x="566" y="899"/>
                  </a:lnTo>
                  <a:lnTo>
                    <a:pt x="566" y="907"/>
                  </a:lnTo>
                  <a:lnTo>
                    <a:pt x="557" y="923"/>
                  </a:lnTo>
                  <a:lnTo>
                    <a:pt x="543" y="933"/>
                  </a:lnTo>
                  <a:lnTo>
                    <a:pt x="527" y="936"/>
                  </a:lnTo>
                  <a:lnTo>
                    <a:pt x="518" y="935"/>
                  </a:lnTo>
                  <a:close/>
                </a:path>
              </a:pathLst>
            </a:custGeom>
            <a:solidFill>
              <a:srgbClr val="FE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43"/>
            <p:cNvSpPr>
              <a:spLocks/>
            </p:cNvSpPr>
            <p:nvPr/>
          </p:nvSpPr>
          <p:spPr bwMode="auto">
            <a:xfrm>
              <a:off x="10678160" y="8060055"/>
              <a:ext cx="606425" cy="128270"/>
            </a:xfrm>
            <a:custGeom>
              <a:avLst/>
              <a:gdLst>
                <a:gd name="T0" fmla="*/ 0 w 1148"/>
                <a:gd name="T1" fmla="*/ 0 h 245"/>
                <a:gd name="T2" fmla="*/ 42 w 1148"/>
                <a:gd name="T3" fmla="*/ 21 h 245"/>
                <a:gd name="T4" fmla="*/ 150 w 1148"/>
                <a:gd name="T5" fmla="*/ 65 h 245"/>
                <a:gd name="T6" fmla="*/ 281 w 1148"/>
                <a:gd name="T7" fmla="*/ 106 h 245"/>
                <a:gd name="T8" fmla="*/ 429 w 1148"/>
                <a:gd name="T9" fmla="*/ 147 h 245"/>
                <a:gd name="T10" fmla="*/ 589 w 1148"/>
                <a:gd name="T11" fmla="*/ 181 h 245"/>
                <a:gd name="T12" fmla="*/ 755 w 1148"/>
                <a:gd name="T13" fmla="*/ 212 h 245"/>
                <a:gd name="T14" fmla="*/ 919 w 1148"/>
                <a:gd name="T15" fmla="*/ 232 h 245"/>
                <a:gd name="T16" fmla="*/ 1075 w 1148"/>
                <a:gd name="T17" fmla="*/ 243 h 245"/>
                <a:gd name="T18" fmla="*/ 1148 w 1148"/>
                <a:gd name="T19" fmla="*/ 245 h 245"/>
                <a:gd name="T20" fmla="*/ 1119 w 1148"/>
                <a:gd name="T21" fmla="*/ 204 h 245"/>
                <a:gd name="T22" fmla="*/ 1073 w 1148"/>
                <a:gd name="T23" fmla="*/ 158 h 245"/>
                <a:gd name="T24" fmla="*/ 1069 w 1148"/>
                <a:gd name="T25" fmla="*/ 154 h 245"/>
                <a:gd name="T26" fmla="*/ 1076 w 1148"/>
                <a:gd name="T27" fmla="*/ 152 h 245"/>
                <a:gd name="T28" fmla="*/ 1103 w 1148"/>
                <a:gd name="T29" fmla="*/ 138 h 245"/>
                <a:gd name="T30" fmla="*/ 1039 w 1148"/>
                <a:gd name="T31" fmla="*/ 148 h 245"/>
                <a:gd name="T32" fmla="*/ 880 w 1148"/>
                <a:gd name="T33" fmla="*/ 150 h 245"/>
                <a:gd name="T34" fmla="*/ 702 w 1148"/>
                <a:gd name="T35" fmla="*/ 135 h 245"/>
                <a:gd name="T36" fmla="*/ 517 w 1148"/>
                <a:gd name="T37" fmla="*/ 108 h 245"/>
                <a:gd name="T38" fmla="*/ 97 w 1148"/>
                <a:gd name="T39" fmla="*/ 24 h 245"/>
                <a:gd name="T40" fmla="*/ 0 w 1148"/>
                <a:gd name="T4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8" h="245">
                  <a:moveTo>
                    <a:pt x="0" y="0"/>
                  </a:moveTo>
                  <a:lnTo>
                    <a:pt x="42" y="21"/>
                  </a:lnTo>
                  <a:lnTo>
                    <a:pt x="150" y="65"/>
                  </a:lnTo>
                  <a:lnTo>
                    <a:pt x="281" y="106"/>
                  </a:lnTo>
                  <a:lnTo>
                    <a:pt x="429" y="147"/>
                  </a:lnTo>
                  <a:lnTo>
                    <a:pt x="589" y="181"/>
                  </a:lnTo>
                  <a:lnTo>
                    <a:pt x="755" y="212"/>
                  </a:lnTo>
                  <a:lnTo>
                    <a:pt x="919" y="232"/>
                  </a:lnTo>
                  <a:lnTo>
                    <a:pt x="1075" y="243"/>
                  </a:lnTo>
                  <a:lnTo>
                    <a:pt x="1148" y="245"/>
                  </a:lnTo>
                  <a:lnTo>
                    <a:pt x="1119" y="204"/>
                  </a:lnTo>
                  <a:lnTo>
                    <a:pt x="1073" y="158"/>
                  </a:lnTo>
                  <a:lnTo>
                    <a:pt x="1069" y="154"/>
                  </a:lnTo>
                  <a:lnTo>
                    <a:pt x="1076" y="152"/>
                  </a:lnTo>
                  <a:lnTo>
                    <a:pt x="1103" y="138"/>
                  </a:lnTo>
                  <a:lnTo>
                    <a:pt x="1039" y="148"/>
                  </a:lnTo>
                  <a:lnTo>
                    <a:pt x="880" y="150"/>
                  </a:lnTo>
                  <a:lnTo>
                    <a:pt x="702" y="135"/>
                  </a:lnTo>
                  <a:lnTo>
                    <a:pt x="517" y="108"/>
                  </a:lnTo>
                  <a:lnTo>
                    <a:pt x="97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44"/>
            <p:cNvSpPr>
              <a:spLocks/>
            </p:cNvSpPr>
            <p:nvPr/>
          </p:nvSpPr>
          <p:spPr bwMode="auto">
            <a:xfrm>
              <a:off x="10738485" y="7583805"/>
              <a:ext cx="431800" cy="533400"/>
            </a:xfrm>
            <a:custGeom>
              <a:avLst/>
              <a:gdLst>
                <a:gd name="T0" fmla="*/ 180 w 815"/>
                <a:gd name="T1" fmla="*/ 168 h 1008"/>
                <a:gd name="T2" fmla="*/ 258 w 815"/>
                <a:gd name="T3" fmla="*/ 112 h 1008"/>
                <a:gd name="T4" fmla="*/ 386 w 815"/>
                <a:gd name="T5" fmla="*/ 40 h 1008"/>
                <a:gd name="T6" fmla="*/ 487 w 815"/>
                <a:gd name="T7" fmla="*/ 6 h 1008"/>
                <a:gd name="T8" fmla="*/ 562 w 815"/>
                <a:gd name="T9" fmla="*/ 0 h 1008"/>
                <a:gd name="T10" fmla="*/ 615 w 815"/>
                <a:gd name="T11" fmla="*/ 13 h 1008"/>
                <a:gd name="T12" fmla="*/ 650 w 815"/>
                <a:gd name="T13" fmla="*/ 36 h 1008"/>
                <a:gd name="T14" fmla="*/ 676 w 815"/>
                <a:gd name="T15" fmla="*/ 72 h 1008"/>
                <a:gd name="T16" fmla="*/ 677 w 815"/>
                <a:gd name="T17" fmla="*/ 79 h 1008"/>
                <a:gd name="T18" fmla="*/ 699 w 815"/>
                <a:gd name="T19" fmla="*/ 145 h 1008"/>
                <a:gd name="T20" fmla="*/ 784 w 815"/>
                <a:gd name="T21" fmla="*/ 514 h 1008"/>
                <a:gd name="T22" fmla="*/ 811 w 815"/>
                <a:gd name="T23" fmla="*/ 720 h 1008"/>
                <a:gd name="T24" fmla="*/ 815 w 815"/>
                <a:gd name="T25" fmla="*/ 847 h 1008"/>
                <a:gd name="T26" fmla="*/ 811 w 815"/>
                <a:gd name="T27" fmla="*/ 903 h 1008"/>
                <a:gd name="T28" fmla="*/ 805 w 815"/>
                <a:gd name="T29" fmla="*/ 927 h 1008"/>
                <a:gd name="T30" fmla="*/ 781 w 815"/>
                <a:gd name="T31" fmla="*/ 969 h 1008"/>
                <a:gd name="T32" fmla="*/ 743 w 815"/>
                <a:gd name="T33" fmla="*/ 998 h 1008"/>
                <a:gd name="T34" fmla="*/ 700 w 815"/>
                <a:gd name="T35" fmla="*/ 1008 h 1008"/>
                <a:gd name="T36" fmla="*/ 677 w 815"/>
                <a:gd name="T37" fmla="*/ 1002 h 1008"/>
                <a:gd name="T38" fmla="*/ 582 w 815"/>
                <a:gd name="T39" fmla="*/ 967 h 1008"/>
                <a:gd name="T40" fmla="*/ 405 w 815"/>
                <a:gd name="T41" fmla="*/ 885 h 1008"/>
                <a:gd name="T42" fmla="*/ 250 w 815"/>
                <a:gd name="T43" fmla="*/ 792 h 1008"/>
                <a:gd name="T44" fmla="*/ 153 w 815"/>
                <a:gd name="T45" fmla="*/ 715 h 1008"/>
                <a:gd name="T46" fmla="*/ 100 w 815"/>
                <a:gd name="T47" fmla="*/ 662 h 1008"/>
                <a:gd name="T48" fmla="*/ 57 w 815"/>
                <a:gd name="T49" fmla="*/ 607 h 1008"/>
                <a:gd name="T50" fmla="*/ 25 w 815"/>
                <a:gd name="T51" fmla="*/ 551 h 1008"/>
                <a:gd name="T52" fmla="*/ 6 w 815"/>
                <a:gd name="T53" fmla="*/ 494 h 1008"/>
                <a:gd name="T54" fmla="*/ 0 w 815"/>
                <a:gd name="T55" fmla="*/ 436 h 1008"/>
                <a:gd name="T56" fmla="*/ 11 w 815"/>
                <a:gd name="T57" fmla="*/ 377 h 1008"/>
                <a:gd name="T58" fmla="*/ 36 w 815"/>
                <a:gd name="T59" fmla="*/ 317 h 1008"/>
                <a:gd name="T60" fmla="*/ 80 w 815"/>
                <a:gd name="T61" fmla="*/ 258 h 1008"/>
                <a:gd name="T62" fmla="*/ 142 w 815"/>
                <a:gd name="T63" fmla="*/ 197 h 1008"/>
                <a:gd name="T64" fmla="*/ 180 w 815"/>
                <a:gd name="T65" fmla="*/ 16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5" h="1008">
                  <a:moveTo>
                    <a:pt x="180" y="168"/>
                  </a:moveTo>
                  <a:lnTo>
                    <a:pt x="258" y="112"/>
                  </a:lnTo>
                  <a:lnTo>
                    <a:pt x="386" y="40"/>
                  </a:lnTo>
                  <a:lnTo>
                    <a:pt x="487" y="6"/>
                  </a:lnTo>
                  <a:lnTo>
                    <a:pt x="562" y="0"/>
                  </a:lnTo>
                  <a:lnTo>
                    <a:pt x="615" y="13"/>
                  </a:lnTo>
                  <a:lnTo>
                    <a:pt x="650" y="36"/>
                  </a:lnTo>
                  <a:lnTo>
                    <a:pt x="676" y="72"/>
                  </a:lnTo>
                  <a:lnTo>
                    <a:pt x="677" y="79"/>
                  </a:lnTo>
                  <a:lnTo>
                    <a:pt x="699" y="145"/>
                  </a:lnTo>
                  <a:lnTo>
                    <a:pt x="784" y="514"/>
                  </a:lnTo>
                  <a:lnTo>
                    <a:pt x="811" y="720"/>
                  </a:lnTo>
                  <a:lnTo>
                    <a:pt x="815" y="847"/>
                  </a:lnTo>
                  <a:lnTo>
                    <a:pt x="811" y="903"/>
                  </a:lnTo>
                  <a:lnTo>
                    <a:pt x="805" y="927"/>
                  </a:lnTo>
                  <a:lnTo>
                    <a:pt x="781" y="969"/>
                  </a:lnTo>
                  <a:lnTo>
                    <a:pt x="743" y="998"/>
                  </a:lnTo>
                  <a:lnTo>
                    <a:pt x="700" y="1008"/>
                  </a:lnTo>
                  <a:lnTo>
                    <a:pt x="677" y="1002"/>
                  </a:lnTo>
                  <a:lnTo>
                    <a:pt x="582" y="967"/>
                  </a:lnTo>
                  <a:lnTo>
                    <a:pt x="405" y="885"/>
                  </a:lnTo>
                  <a:lnTo>
                    <a:pt x="250" y="792"/>
                  </a:lnTo>
                  <a:lnTo>
                    <a:pt x="153" y="715"/>
                  </a:lnTo>
                  <a:lnTo>
                    <a:pt x="100" y="662"/>
                  </a:lnTo>
                  <a:lnTo>
                    <a:pt x="57" y="607"/>
                  </a:lnTo>
                  <a:lnTo>
                    <a:pt x="25" y="551"/>
                  </a:lnTo>
                  <a:lnTo>
                    <a:pt x="6" y="494"/>
                  </a:lnTo>
                  <a:lnTo>
                    <a:pt x="0" y="436"/>
                  </a:lnTo>
                  <a:lnTo>
                    <a:pt x="11" y="377"/>
                  </a:lnTo>
                  <a:lnTo>
                    <a:pt x="36" y="317"/>
                  </a:lnTo>
                  <a:lnTo>
                    <a:pt x="80" y="258"/>
                  </a:lnTo>
                  <a:lnTo>
                    <a:pt x="142" y="197"/>
                  </a:lnTo>
                  <a:lnTo>
                    <a:pt x="180" y="168"/>
                  </a:lnTo>
                  <a:close/>
                </a:path>
              </a:pathLst>
            </a:custGeom>
            <a:solidFill>
              <a:srgbClr val="FE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45"/>
            <p:cNvSpPr>
              <a:spLocks/>
            </p:cNvSpPr>
            <p:nvPr/>
          </p:nvSpPr>
          <p:spPr bwMode="auto">
            <a:xfrm>
              <a:off x="10838815" y="8147685"/>
              <a:ext cx="254000" cy="342900"/>
            </a:xfrm>
            <a:custGeom>
              <a:avLst/>
              <a:gdLst>
                <a:gd name="T0" fmla="*/ 133 w 480"/>
                <a:gd name="T1" fmla="*/ 628 h 648"/>
                <a:gd name="T2" fmla="*/ 107 w 480"/>
                <a:gd name="T3" fmla="*/ 588 h 648"/>
                <a:gd name="T4" fmla="*/ 55 w 480"/>
                <a:gd name="T5" fmla="*/ 489 h 648"/>
                <a:gd name="T6" fmla="*/ 25 w 480"/>
                <a:gd name="T7" fmla="*/ 408 h 648"/>
                <a:gd name="T8" fmla="*/ 4 w 480"/>
                <a:gd name="T9" fmla="*/ 320 h 648"/>
                <a:gd name="T10" fmla="*/ 0 w 480"/>
                <a:gd name="T11" fmla="*/ 228 h 648"/>
                <a:gd name="T12" fmla="*/ 13 w 480"/>
                <a:gd name="T13" fmla="*/ 159 h 648"/>
                <a:gd name="T14" fmla="*/ 30 w 480"/>
                <a:gd name="T15" fmla="*/ 116 h 648"/>
                <a:gd name="T16" fmla="*/ 55 w 480"/>
                <a:gd name="T17" fmla="*/ 72 h 648"/>
                <a:gd name="T18" fmla="*/ 88 w 480"/>
                <a:gd name="T19" fmla="*/ 31 h 648"/>
                <a:gd name="T20" fmla="*/ 110 w 480"/>
                <a:gd name="T21" fmla="*/ 12 h 648"/>
                <a:gd name="T22" fmla="*/ 117 w 480"/>
                <a:gd name="T23" fmla="*/ 6 h 648"/>
                <a:gd name="T24" fmla="*/ 135 w 480"/>
                <a:gd name="T25" fmla="*/ 0 h 648"/>
                <a:gd name="T26" fmla="*/ 146 w 480"/>
                <a:gd name="T27" fmla="*/ 0 h 648"/>
                <a:gd name="T28" fmla="*/ 439 w 480"/>
                <a:gd name="T29" fmla="*/ 38 h 648"/>
                <a:gd name="T30" fmla="*/ 449 w 480"/>
                <a:gd name="T31" fmla="*/ 39 h 648"/>
                <a:gd name="T32" fmla="*/ 467 w 480"/>
                <a:gd name="T33" fmla="*/ 51 h 648"/>
                <a:gd name="T34" fmla="*/ 478 w 480"/>
                <a:gd name="T35" fmla="*/ 68 h 648"/>
                <a:gd name="T36" fmla="*/ 480 w 480"/>
                <a:gd name="T37" fmla="*/ 88 h 648"/>
                <a:gd name="T38" fmla="*/ 477 w 480"/>
                <a:gd name="T39" fmla="*/ 98 h 648"/>
                <a:gd name="T40" fmla="*/ 462 w 480"/>
                <a:gd name="T41" fmla="*/ 139 h 648"/>
                <a:gd name="T42" fmla="*/ 431 w 480"/>
                <a:gd name="T43" fmla="*/ 248 h 648"/>
                <a:gd name="T44" fmla="*/ 405 w 480"/>
                <a:gd name="T45" fmla="*/ 378 h 648"/>
                <a:gd name="T46" fmla="*/ 396 w 480"/>
                <a:gd name="T47" fmla="*/ 481 h 648"/>
                <a:gd name="T48" fmla="*/ 399 w 480"/>
                <a:gd name="T49" fmla="*/ 551 h 648"/>
                <a:gd name="T50" fmla="*/ 403 w 480"/>
                <a:gd name="T51" fmla="*/ 582 h 648"/>
                <a:gd name="T52" fmla="*/ 405 w 480"/>
                <a:gd name="T53" fmla="*/ 592 h 648"/>
                <a:gd name="T54" fmla="*/ 399 w 480"/>
                <a:gd name="T55" fmla="*/ 611 h 648"/>
                <a:gd name="T56" fmla="*/ 387 w 480"/>
                <a:gd name="T57" fmla="*/ 624 h 648"/>
                <a:gd name="T58" fmla="*/ 372 w 480"/>
                <a:gd name="T59" fmla="*/ 634 h 648"/>
                <a:gd name="T60" fmla="*/ 362 w 480"/>
                <a:gd name="T61" fmla="*/ 635 h 648"/>
                <a:gd name="T62" fmla="*/ 174 w 480"/>
                <a:gd name="T63" fmla="*/ 648 h 648"/>
                <a:gd name="T64" fmla="*/ 161 w 480"/>
                <a:gd name="T65" fmla="*/ 648 h 648"/>
                <a:gd name="T66" fmla="*/ 140 w 480"/>
                <a:gd name="T67" fmla="*/ 638 h 648"/>
                <a:gd name="T68" fmla="*/ 133 w 480"/>
                <a:gd name="T69" fmla="*/ 6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648">
                  <a:moveTo>
                    <a:pt x="133" y="628"/>
                  </a:moveTo>
                  <a:lnTo>
                    <a:pt x="107" y="588"/>
                  </a:lnTo>
                  <a:lnTo>
                    <a:pt x="55" y="489"/>
                  </a:lnTo>
                  <a:lnTo>
                    <a:pt x="25" y="408"/>
                  </a:lnTo>
                  <a:lnTo>
                    <a:pt x="4" y="320"/>
                  </a:lnTo>
                  <a:lnTo>
                    <a:pt x="0" y="228"/>
                  </a:lnTo>
                  <a:lnTo>
                    <a:pt x="13" y="159"/>
                  </a:lnTo>
                  <a:lnTo>
                    <a:pt x="30" y="116"/>
                  </a:lnTo>
                  <a:lnTo>
                    <a:pt x="55" y="72"/>
                  </a:lnTo>
                  <a:lnTo>
                    <a:pt x="88" y="31"/>
                  </a:lnTo>
                  <a:lnTo>
                    <a:pt x="110" y="12"/>
                  </a:lnTo>
                  <a:lnTo>
                    <a:pt x="117" y="6"/>
                  </a:lnTo>
                  <a:lnTo>
                    <a:pt x="135" y="0"/>
                  </a:lnTo>
                  <a:lnTo>
                    <a:pt x="146" y="0"/>
                  </a:lnTo>
                  <a:lnTo>
                    <a:pt x="439" y="38"/>
                  </a:lnTo>
                  <a:lnTo>
                    <a:pt x="449" y="39"/>
                  </a:lnTo>
                  <a:lnTo>
                    <a:pt x="467" y="51"/>
                  </a:lnTo>
                  <a:lnTo>
                    <a:pt x="478" y="68"/>
                  </a:lnTo>
                  <a:lnTo>
                    <a:pt x="480" y="88"/>
                  </a:lnTo>
                  <a:lnTo>
                    <a:pt x="477" y="98"/>
                  </a:lnTo>
                  <a:lnTo>
                    <a:pt x="462" y="139"/>
                  </a:lnTo>
                  <a:lnTo>
                    <a:pt x="431" y="248"/>
                  </a:lnTo>
                  <a:lnTo>
                    <a:pt x="405" y="378"/>
                  </a:lnTo>
                  <a:lnTo>
                    <a:pt x="396" y="481"/>
                  </a:lnTo>
                  <a:lnTo>
                    <a:pt x="399" y="551"/>
                  </a:lnTo>
                  <a:lnTo>
                    <a:pt x="403" y="582"/>
                  </a:lnTo>
                  <a:lnTo>
                    <a:pt x="405" y="592"/>
                  </a:lnTo>
                  <a:lnTo>
                    <a:pt x="399" y="611"/>
                  </a:lnTo>
                  <a:lnTo>
                    <a:pt x="387" y="624"/>
                  </a:lnTo>
                  <a:lnTo>
                    <a:pt x="372" y="634"/>
                  </a:lnTo>
                  <a:lnTo>
                    <a:pt x="362" y="635"/>
                  </a:lnTo>
                  <a:lnTo>
                    <a:pt x="174" y="648"/>
                  </a:lnTo>
                  <a:lnTo>
                    <a:pt x="161" y="648"/>
                  </a:lnTo>
                  <a:lnTo>
                    <a:pt x="140" y="638"/>
                  </a:lnTo>
                  <a:lnTo>
                    <a:pt x="133" y="628"/>
                  </a:lnTo>
                  <a:close/>
                </a:path>
              </a:pathLst>
            </a:custGeom>
            <a:solidFill>
              <a:srgbClr val="FE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4" name="자유형 143"/>
          <p:cNvSpPr/>
          <p:nvPr/>
        </p:nvSpPr>
        <p:spPr>
          <a:xfrm>
            <a:off x="9012555" y="5087620"/>
            <a:ext cx="995045" cy="951865"/>
          </a:xfrm>
          <a:custGeom>
            <a:avLst/>
            <a:gdLst>
              <a:gd name="connsiteX0" fmla="*/ 780112 w 966854"/>
              <a:gd name="connsiteY0" fmla="*/ 6674 h 950491"/>
              <a:gd name="connsiteX1" fmla="*/ 711532 w 966854"/>
              <a:gd name="connsiteY1" fmla="*/ 60014 h 950491"/>
              <a:gd name="connsiteX2" fmla="*/ 620092 w 966854"/>
              <a:gd name="connsiteY2" fmla="*/ 288614 h 950491"/>
              <a:gd name="connsiteX3" fmla="*/ 642952 w 966854"/>
              <a:gd name="connsiteY3" fmla="*/ 463874 h 950491"/>
              <a:gd name="connsiteX4" fmla="*/ 848692 w 966854"/>
              <a:gd name="connsiteY4" fmla="*/ 616274 h 950491"/>
              <a:gd name="connsiteX5" fmla="*/ 962992 w 966854"/>
              <a:gd name="connsiteY5" fmla="*/ 806774 h 950491"/>
              <a:gd name="connsiteX6" fmla="*/ 711532 w 966854"/>
              <a:gd name="connsiteY6" fmla="*/ 943934 h 950491"/>
              <a:gd name="connsiteX7" fmla="*/ 40972 w 966854"/>
              <a:gd name="connsiteY7" fmla="*/ 593414 h 950491"/>
              <a:gd name="connsiteX8" fmla="*/ 147652 w 966854"/>
              <a:gd name="connsiteY8" fmla="*/ 67634 h 950491"/>
              <a:gd name="connsiteX9" fmla="*/ 780112 w 966854"/>
              <a:gd name="connsiteY9" fmla="*/ 6674 h 950491"/>
              <a:gd name="connsiteX0" fmla="*/ 780112 w 970405"/>
              <a:gd name="connsiteY0" fmla="*/ 6674 h 950211"/>
              <a:gd name="connsiteX1" fmla="*/ 711532 w 970405"/>
              <a:gd name="connsiteY1" fmla="*/ 60014 h 950211"/>
              <a:gd name="connsiteX2" fmla="*/ 620092 w 970405"/>
              <a:gd name="connsiteY2" fmla="*/ 288614 h 950211"/>
              <a:gd name="connsiteX3" fmla="*/ 642952 w 970405"/>
              <a:gd name="connsiteY3" fmla="*/ 463874 h 950211"/>
              <a:gd name="connsiteX4" fmla="*/ 880442 w 970405"/>
              <a:gd name="connsiteY4" fmla="*/ 657549 h 950211"/>
              <a:gd name="connsiteX5" fmla="*/ 962992 w 970405"/>
              <a:gd name="connsiteY5" fmla="*/ 806774 h 950211"/>
              <a:gd name="connsiteX6" fmla="*/ 711532 w 970405"/>
              <a:gd name="connsiteY6" fmla="*/ 943934 h 950211"/>
              <a:gd name="connsiteX7" fmla="*/ 40972 w 970405"/>
              <a:gd name="connsiteY7" fmla="*/ 593414 h 950211"/>
              <a:gd name="connsiteX8" fmla="*/ 147652 w 970405"/>
              <a:gd name="connsiteY8" fmla="*/ 67634 h 950211"/>
              <a:gd name="connsiteX9" fmla="*/ 780112 w 970405"/>
              <a:gd name="connsiteY9" fmla="*/ 6674 h 950211"/>
              <a:gd name="connsiteX0" fmla="*/ 780112 w 969956"/>
              <a:gd name="connsiteY0" fmla="*/ 6674 h 950211"/>
              <a:gd name="connsiteX1" fmla="*/ 711532 w 969956"/>
              <a:gd name="connsiteY1" fmla="*/ 60014 h 950211"/>
              <a:gd name="connsiteX2" fmla="*/ 620092 w 969956"/>
              <a:gd name="connsiteY2" fmla="*/ 288614 h 950211"/>
              <a:gd name="connsiteX3" fmla="*/ 677877 w 969956"/>
              <a:gd name="connsiteY3" fmla="*/ 540074 h 950211"/>
              <a:gd name="connsiteX4" fmla="*/ 880442 w 969956"/>
              <a:gd name="connsiteY4" fmla="*/ 657549 h 950211"/>
              <a:gd name="connsiteX5" fmla="*/ 962992 w 969956"/>
              <a:gd name="connsiteY5" fmla="*/ 806774 h 950211"/>
              <a:gd name="connsiteX6" fmla="*/ 711532 w 969956"/>
              <a:gd name="connsiteY6" fmla="*/ 943934 h 950211"/>
              <a:gd name="connsiteX7" fmla="*/ 40972 w 969956"/>
              <a:gd name="connsiteY7" fmla="*/ 593414 h 950211"/>
              <a:gd name="connsiteX8" fmla="*/ 147652 w 969956"/>
              <a:gd name="connsiteY8" fmla="*/ 67634 h 950211"/>
              <a:gd name="connsiteX9" fmla="*/ 780112 w 969956"/>
              <a:gd name="connsiteY9" fmla="*/ 6674 h 950211"/>
              <a:gd name="connsiteX0" fmla="*/ 780112 w 988192"/>
              <a:gd name="connsiteY0" fmla="*/ 6674 h 950050"/>
              <a:gd name="connsiteX1" fmla="*/ 711532 w 988192"/>
              <a:gd name="connsiteY1" fmla="*/ 60014 h 950050"/>
              <a:gd name="connsiteX2" fmla="*/ 620092 w 988192"/>
              <a:gd name="connsiteY2" fmla="*/ 288614 h 950050"/>
              <a:gd name="connsiteX3" fmla="*/ 677877 w 988192"/>
              <a:gd name="connsiteY3" fmla="*/ 540074 h 950050"/>
              <a:gd name="connsiteX4" fmla="*/ 947117 w 988192"/>
              <a:gd name="connsiteY4" fmla="*/ 682949 h 950050"/>
              <a:gd name="connsiteX5" fmla="*/ 962992 w 988192"/>
              <a:gd name="connsiteY5" fmla="*/ 806774 h 950050"/>
              <a:gd name="connsiteX6" fmla="*/ 711532 w 988192"/>
              <a:gd name="connsiteY6" fmla="*/ 943934 h 950050"/>
              <a:gd name="connsiteX7" fmla="*/ 40972 w 988192"/>
              <a:gd name="connsiteY7" fmla="*/ 593414 h 950050"/>
              <a:gd name="connsiteX8" fmla="*/ 147652 w 988192"/>
              <a:gd name="connsiteY8" fmla="*/ 67634 h 950050"/>
              <a:gd name="connsiteX9" fmla="*/ 780112 w 988192"/>
              <a:gd name="connsiteY9" fmla="*/ 6674 h 950050"/>
              <a:gd name="connsiteX0" fmla="*/ 780112 w 994759"/>
              <a:gd name="connsiteY0" fmla="*/ 6674 h 950050"/>
              <a:gd name="connsiteX1" fmla="*/ 711532 w 994759"/>
              <a:gd name="connsiteY1" fmla="*/ 60014 h 950050"/>
              <a:gd name="connsiteX2" fmla="*/ 620092 w 994759"/>
              <a:gd name="connsiteY2" fmla="*/ 288614 h 950050"/>
              <a:gd name="connsiteX3" fmla="*/ 677877 w 994759"/>
              <a:gd name="connsiteY3" fmla="*/ 540074 h 950050"/>
              <a:gd name="connsiteX4" fmla="*/ 947117 w 994759"/>
              <a:gd name="connsiteY4" fmla="*/ 682949 h 950050"/>
              <a:gd name="connsiteX5" fmla="*/ 962992 w 994759"/>
              <a:gd name="connsiteY5" fmla="*/ 806774 h 950050"/>
              <a:gd name="connsiteX6" fmla="*/ 711532 w 994759"/>
              <a:gd name="connsiteY6" fmla="*/ 943934 h 950050"/>
              <a:gd name="connsiteX7" fmla="*/ 40972 w 994759"/>
              <a:gd name="connsiteY7" fmla="*/ 593414 h 950050"/>
              <a:gd name="connsiteX8" fmla="*/ 147652 w 994759"/>
              <a:gd name="connsiteY8" fmla="*/ 67634 h 950050"/>
              <a:gd name="connsiteX9" fmla="*/ 780112 w 994759"/>
              <a:gd name="connsiteY9" fmla="*/ 6674 h 950050"/>
              <a:gd name="connsiteX0" fmla="*/ 780112 w 994759"/>
              <a:gd name="connsiteY0" fmla="*/ 8664 h 952040"/>
              <a:gd name="connsiteX1" fmla="*/ 768682 w 994759"/>
              <a:gd name="connsiteY1" fmla="*/ 90579 h 952040"/>
              <a:gd name="connsiteX2" fmla="*/ 620092 w 994759"/>
              <a:gd name="connsiteY2" fmla="*/ 290604 h 952040"/>
              <a:gd name="connsiteX3" fmla="*/ 677877 w 994759"/>
              <a:gd name="connsiteY3" fmla="*/ 542064 h 952040"/>
              <a:gd name="connsiteX4" fmla="*/ 947117 w 994759"/>
              <a:gd name="connsiteY4" fmla="*/ 684939 h 952040"/>
              <a:gd name="connsiteX5" fmla="*/ 962992 w 994759"/>
              <a:gd name="connsiteY5" fmla="*/ 808764 h 952040"/>
              <a:gd name="connsiteX6" fmla="*/ 711532 w 994759"/>
              <a:gd name="connsiteY6" fmla="*/ 945924 h 952040"/>
              <a:gd name="connsiteX7" fmla="*/ 40972 w 994759"/>
              <a:gd name="connsiteY7" fmla="*/ 595404 h 952040"/>
              <a:gd name="connsiteX8" fmla="*/ 147652 w 994759"/>
              <a:gd name="connsiteY8" fmla="*/ 69624 h 952040"/>
              <a:gd name="connsiteX9" fmla="*/ 780112 w 994759"/>
              <a:gd name="connsiteY9" fmla="*/ 8664 h 952040"/>
              <a:gd name="connsiteX0" fmla="*/ 780112 w 994759"/>
              <a:gd name="connsiteY0" fmla="*/ 8664 h 952040"/>
              <a:gd name="connsiteX1" fmla="*/ 768682 w 994759"/>
              <a:gd name="connsiteY1" fmla="*/ 90579 h 952040"/>
              <a:gd name="connsiteX2" fmla="*/ 620092 w 994759"/>
              <a:gd name="connsiteY2" fmla="*/ 290604 h 952040"/>
              <a:gd name="connsiteX3" fmla="*/ 677877 w 994759"/>
              <a:gd name="connsiteY3" fmla="*/ 542064 h 952040"/>
              <a:gd name="connsiteX4" fmla="*/ 947117 w 994759"/>
              <a:gd name="connsiteY4" fmla="*/ 684939 h 952040"/>
              <a:gd name="connsiteX5" fmla="*/ 962992 w 994759"/>
              <a:gd name="connsiteY5" fmla="*/ 808764 h 952040"/>
              <a:gd name="connsiteX6" fmla="*/ 711532 w 994759"/>
              <a:gd name="connsiteY6" fmla="*/ 945924 h 952040"/>
              <a:gd name="connsiteX7" fmla="*/ 40972 w 994759"/>
              <a:gd name="connsiteY7" fmla="*/ 595404 h 952040"/>
              <a:gd name="connsiteX8" fmla="*/ 147652 w 994759"/>
              <a:gd name="connsiteY8" fmla="*/ 69624 h 952040"/>
              <a:gd name="connsiteX9" fmla="*/ 780112 w 994759"/>
              <a:gd name="connsiteY9" fmla="*/ 8664 h 95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759" h="952040">
                <a:moveTo>
                  <a:pt x="780112" y="8664"/>
                </a:moveTo>
                <a:cubicBezTo>
                  <a:pt x="883617" y="12156"/>
                  <a:pt x="811227" y="49939"/>
                  <a:pt x="768682" y="90579"/>
                </a:cubicBezTo>
                <a:cubicBezTo>
                  <a:pt x="726137" y="131219"/>
                  <a:pt x="635226" y="215357"/>
                  <a:pt x="620092" y="290604"/>
                </a:cubicBezTo>
                <a:cubicBezTo>
                  <a:pt x="604958" y="365851"/>
                  <a:pt x="623373" y="476341"/>
                  <a:pt x="677877" y="542064"/>
                </a:cubicBezTo>
                <a:cubicBezTo>
                  <a:pt x="732381" y="607787"/>
                  <a:pt x="880548" y="688114"/>
                  <a:pt x="947117" y="684939"/>
                </a:cubicBezTo>
                <a:cubicBezTo>
                  <a:pt x="1013686" y="681764"/>
                  <a:pt x="1002256" y="765267"/>
                  <a:pt x="962992" y="808764"/>
                </a:cubicBezTo>
                <a:cubicBezTo>
                  <a:pt x="923728" y="852261"/>
                  <a:pt x="865202" y="981484"/>
                  <a:pt x="711532" y="945924"/>
                </a:cubicBezTo>
                <a:cubicBezTo>
                  <a:pt x="557862" y="910364"/>
                  <a:pt x="134952" y="741454"/>
                  <a:pt x="40972" y="595404"/>
                </a:cubicBezTo>
                <a:cubicBezTo>
                  <a:pt x="-53008" y="449354"/>
                  <a:pt x="28272" y="168684"/>
                  <a:pt x="147652" y="69624"/>
                </a:cubicBezTo>
                <a:cubicBezTo>
                  <a:pt x="267032" y="-29436"/>
                  <a:pt x="676607" y="5172"/>
                  <a:pt x="780112" y="866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2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1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1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1"/>
                            </p:stCondLst>
                            <p:childTnLst>
                              <p:par>
                                <p:cTn id="21" presetID="1" presetClass="exit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2"/>
                            </p:stCondLst>
                            <p:childTnLst>
                              <p:par>
                                <p:cTn id="27" presetID="2" presetClass="exit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3" animBg="1"/>
      <p:bldP spid="141" grpId="2" animBg="1"/>
      <p:bldP spid="141" grpId="5" animBg="1"/>
      <p:bldP spid="111" grpId="0" animBg="1"/>
      <p:bldP spid="111" grpId="6" animBg="1"/>
      <p:bldP spid="144" grpId="1" animBg="1"/>
      <p:bldP spid="144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DA961B5-BFEA-40A9-97AE-02EDC2229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96D23F-D517-4F89-B957-523E2E7124E4}"/>
              </a:ext>
            </a:extLst>
          </p:cNvPr>
          <p:cNvSpPr/>
          <p:nvPr/>
        </p:nvSpPr>
        <p:spPr>
          <a:xfrm>
            <a:off x="-12700" y="-1270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5705AF-7E3F-4EE1-AAFA-DF5991A0C3EC}"/>
              </a:ext>
            </a:extLst>
          </p:cNvPr>
          <p:cNvSpPr/>
          <p:nvPr/>
        </p:nvSpPr>
        <p:spPr>
          <a:xfrm>
            <a:off x="1763194" y="2564954"/>
            <a:ext cx="2501045" cy="2918642"/>
          </a:xfrm>
          <a:prstGeom prst="rect">
            <a:avLst/>
          </a:prstGeom>
          <a:solidFill>
            <a:schemeClr val="bg2">
              <a:alpha val="3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374D96-F450-468F-BCE5-3F1C4AC6DE17}"/>
              </a:ext>
            </a:extLst>
          </p:cNvPr>
          <p:cNvSpPr/>
          <p:nvPr/>
        </p:nvSpPr>
        <p:spPr>
          <a:xfrm>
            <a:off x="1606432" y="2425628"/>
            <a:ext cx="2501045" cy="2918642"/>
          </a:xfrm>
          <a:prstGeom prst="rect">
            <a:avLst/>
          </a:prstGeom>
          <a:solidFill>
            <a:srgbClr val="7FA8F1">
              <a:alpha val="80000"/>
            </a:srgbClr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2541802" y="2862301"/>
            <a:ext cx="630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01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rPr>
              <a:t>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782DA-3E49-4DAE-9034-D5692849686E}"/>
              </a:ext>
            </a:extLst>
          </p:cNvPr>
          <p:cNvSpPr txBox="1"/>
          <p:nvPr/>
        </p:nvSpPr>
        <p:spPr>
          <a:xfrm>
            <a:off x="2140252" y="3806750"/>
            <a:ext cx="158569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itchFamily="2" charset="-127"/>
                <a:ea typeface="G마켓 산스 TTF Light" pitchFamily="2" charset="-127"/>
                <a:cs typeface="KoPubWorld돋움체 Light" panose="00000300000000000000" pitchFamily="2" charset="-127"/>
              </a:rPr>
              <a:t>팀 소개</a:t>
            </a:r>
            <a:endParaRPr kumimoji="0" lang="en-US" altLang="ko-KR" b="1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itchFamily="2" charset="-127"/>
              <a:ea typeface="G마켓 산스 TTF Light" pitchFamily="2" charset="-127"/>
              <a:cs typeface="KoPubWorld돋움체 Light" panose="000003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itchFamily="2" charset="-127"/>
                <a:ea typeface="G마켓 산스 TTF Light" pitchFamily="2" charset="-127"/>
                <a:cs typeface="KoPubWorld돋움체 Light" panose="00000300000000000000" pitchFamily="2" charset="-127"/>
              </a:rPr>
              <a:t>프로젝트 설명</a:t>
            </a:r>
            <a:endParaRPr kumimoji="0" lang="en-US" altLang="ko-KR" b="1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itchFamily="2" charset="-127"/>
              <a:ea typeface="G마켓 산스 TTF Light" pitchFamily="2" charset="-127"/>
              <a:cs typeface="KoPubWorld돋움체 Light" panose="000003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itchFamily="2" charset="-127"/>
                <a:ea typeface="G마켓 산스 TTF Light" pitchFamily="2" charset="-127"/>
                <a:cs typeface="KoPubWorld돋움체 Light" panose="00000300000000000000" pitchFamily="2" charset="-127"/>
              </a:rPr>
              <a:t>기능 설명</a:t>
            </a:r>
            <a:endParaRPr kumimoji="0" lang="en-US" altLang="ko-KR" b="1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itchFamily="2" charset="-127"/>
              <a:ea typeface="G마켓 산스 TTF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5E108-6004-4086-A28A-A6A9CA33D37D}"/>
              </a:ext>
            </a:extLst>
          </p:cNvPr>
          <p:cNvSpPr txBox="1"/>
          <p:nvPr/>
        </p:nvSpPr>
        <p:spPr>
          <a:xfrm>
            <a:off x="1961599" y="3553615"/>
            <a:ext cx="1790703" cy="528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…………………………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C2C35D-6630-4D81-B912-08097FEFBFC8}"/>
              </a:ext>
            </a:extLst>
          </p:cNvPr>
          <p:cNvSpPr/>
          <p:nvPr/>
        </p:nvSpPr>
        <p:spPr>
          <a:xfrm>
            <a:off x="5005340" y="2564954"/>
            <a:ext cx="2501045" cy="2918642"/>
          </a:xfrm>
          <a:prstGeom prst="rect">
            <a:avLst/>
          </a:prstGeom>
          <a:solidFill>
            <a:schemeClr val="bg2">
              <a:alpha val="3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6012F4-6AF8-4F27-AC0B-9C7C18A2AD51}"/>
              </a:ext>
            </a:extLst>
          </p:cNvPr>
          <p:cNvSpPr/>
          <p:nvPr/>
        </p:nvSpPr>
        <p:spPr>
          <a:xfrm>
            <a:off x="4848578" y="2425628"/>
            <a:ext cx="2501045" cy="2918642"/>
          </a:xfrm>
          <a:prstGeom prst="rect">
            <a:avLst/>
          </a:prstGeom>
          <a:solidFill>
            <a:srgbClr val="7FA8F1">
              <a:alpha val="80000"/>
            </a:srgbClr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F91A1-7D3C-480F-878F-D056D8636765}"/>
              </a:ext>
            </a:extLst>
          </p:cNvPr>
          <p:cNvSpPr txBox="1"/>
          <p:nvPr/>
        </p:nvSpPr>
        <p:spPr>
          <a:xfrm>
            <a:off x="5561130" y="2862301"/>
            <a:ext cx="10759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02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rPr>
              <a:t>프로세스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5357553" y="3806750"/>
            <a:ext cx="1585690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itchFamily="2" charset="-127"/>
                <a:ea typeface="G마켓 산스 TTF Light" pitchFamily="2" charset="-127"/>
                <a:cs typeface="KoPubWorld돋움체 Light" panose="00000300000000000000" pitchFamily="2" charset="-127"/>
              </a:rPr>
              <a:t>시스템 구성도</a:t>
            </a:r>
            <a:endParaRPr kumimoji="0" lang="en-US" altLang="ko-KR" b="1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itchFamily="2" charset="-127"/>
              <a:ea typeface="G마켓 산스 TTF Light" pitchFamily="2" charset="-127"/>
              <a:cs typeface="KoPubWorld돋움체 Light" panose="000003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itchFamily="2" charset="-127"/>
                <a:ea typeface="G마켓 산스 TTF Light" pitchFamily="2" charset="-127"/>
                <a:cs typeface="KoPubWorld돋움체 Light" panose="00000300000000000000" pitchFamily="2" charset="-127"/>
              </a:rPr>
              <a:t>프로세스</a:t>
            </a:r>
            <a:endParaRPr kumimoji="0" lang="en-US" altLang="ko-KR" b="1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itchFamily="2" charset="-127"/>
              <a:ea typeface="G마켓 산스 TTF Light" pitchFamily="2" charset="-127"/>
              <a:cs typeface="KoPubWorld돋움체 Light" panose="000003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itchFamily="2" charset="-127"/>
              <a:ea typeface="G마켓 산스 TTF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711267-D454-42B9-9EF1-AC8E108A8BA7}"/>
              </a:ext>
            </a:extLst>
          </p:cNvPr>
          <p:cNvSpPr txBox="1"/>
          <p:nvPr/>
        </p:nvSpPr>
        <p:spPr>
          <a:xfrm>
            <a:off x="5203745" y="3553615"/>
            <a:ext cx="1790703" cy="528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…………………………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9C6368-1582-498C-959E-10C147900D83}"/>
              </a:ext>
            </a:extLst>
          </p:cNvPr>
          <p:cNvSpPr/>
          <p:nvPr/>
        </p:nvSpPr>
        <p:spPr>
          <a:xfrm>
            <a:off x="8247486" y="2564954"/>
            <a:ext cx="2501045" cy="2918642"/>
          </a:xfrm>
          <a:prstGeom prst="rect">
            <a:avLst/>
          </a:prstGeom>
          <a:solidFill>
            <a:schemeClr val="bg2">
              <a:alpha val="3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B9A5E4-16E0-446A-8EE9-8AE3B0A390DB}"/>
              </a:ext>
            </a:extLst>
          </p:cNvPr>
          <p:cNvSpPr/>
          <p:nvPr/>
        </p:nvSpPr>
        <p:spPr>
          <a:xfrm>
            <a:off x="8090724" y="2425628"/>
            <a:ext cx="2501045" cy="2918642"/>
          </a:xfrm>
          <a:prstGeom prst="rect">
            <a:avLst/>
          </a:prstGeom>
          <a:solidFill>
            <a:srgbClr val="7FA8F1">
              <a:alpha val="80000"/>
            </a:srgbClr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9C77A0-C9D0-414A-83CA-76E402DE6F5A}"/>
              </a:ext>
            </a:extLst>
          </p:cNvPr>
          <p:cNvSpPr txBox="1"/>
          <p:nvPr/>
        </p:nvSpPr>
        <p:spPr>
          <a:xfrm>
            <a:off x="9026094" y="2862301"/>
            <a:ext cx="63030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03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rPr>
              <a:t>시연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CB9E77-94C9-4323-BA99-2178FC39810A}"/>
              </a:ext>
            </a:extLst>
          </p:cNvPr>
          <p:cNvSpPr txBox="1"/>
          <p:nvPr/>
        </p:nvSpPr>
        <p:spPr>
          <a:xfrm>
            <a:off x="8598893" y="4222248"/>
            <a:ext cx="158569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itchFamily="2" charset="-127"/>
                <a:ea typeface="G마켓 산스 TTF Light" pitchFamily="2" charset="-127"/>
                <a:cs typeface="KoPubWorld돋움체 Light" panose="00000300000000000000" pitchFamily="2" charset="-127"/>
              </a:rPr>
              <a:t>프로젝트 </a:t>
            </a:r>
            <a:r>
              <a:rPr lang="ko-KR" altLang="en-US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Light" pitchFamily="2" charset="-127"/>
                <a:ea typeface="G마켓 산스 TTF Light" pitchFamily="2" charset="-127"/>
                <a:cs typeface="KoPubWorld돋움체 Light" panose="00000300000000000000" pitchFamily="2" charset="-127"/>
              </a:rPr>
              <a:t>시연</a:t>
            </a:r>
            <a:endParaRPr kumimoji="0" lang="en-US" altLang="ko-KR" b="1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itchFamily="2" charset="-127"/>
              <a:ea typeface="G마켓 산스 TTF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C0595E-3EBF-4DF0-A758-3411F8A176A9}"/>
              </a:ext>
            </a:extLst>
          </p:cNvPr>
          <p:cNvSpPr txBox="1"/>
          <p:nvPr/>
        </p:nvSpPr>
        <p:spPr>
          <a:xfrm>
            <a:off x="8445891" y="3553615"/>
            <a:ext cx="1790703" cy="528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돋움체 Bold" panose="00000800000000000000" pitchFamily="2" charset="-127"/>
              </a:rPr>
              <a:t>…………………………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30784E-1914-414F-8F95-28619558B5E4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80AC0-55FD-46E2-B5DA-836E97831B5C}"/>
              </a:ext>
            </a:extLst>
          </p:cNvPr>
          <p:cNvSpPr txBox="1"/>
          <p:nvPr/>
        </p:nvSpPr>
        <p:spPr>
          <a:xfrm>
            <a:off x="4457700" y="211748"/>
            <a:ext cx="337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600" normalizeH="0" baseline="0" noProof="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rPr>
              <a:t>CONTENTS</a:t>
            </a:r>
            <a:endParaRPr kumimoji="0" lang="ko-KR" altLang="en-US" sz="2800" b="0" i="0" u="none" strike="noStrike" kern="1200" cap="none" spc="600" normalizeH="0" baseline="0" noProof="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자유형 6">
            <a:extLst>
              <a:ext uri="{FF2B5EF4-FFF2-40B4-BE49-F238E27FC236}">
                <a16:creationId xmlns:a16="http://schemas.microsoft.com/office/drawing/2014/main" id="{16D9E2AA-F962-410E-A53A-4ED3178EDE8A}"/>
              </a:ext>
            </a:extLst>
          </p:cNvPr>
          <p:cNvSpPr/>
          <p:nvPr/>
        </p:nvSpPr>
        <p:spPr>
          <a:xfrm rot="2700000" flipV="1">
            <a:off x="243644" y="-588209"/>
            <a:ext cx="1176414" cy="1176415"/>
          </a:xfrm>
          <a:custGeom>
            <a:avLst/>
            <a:gdLst>
              <a:gd name="connsiteX0" fmla="*/ 2667636 w 2964244"/>
              <a:gd name="connsiteY0" fmla="*/ 296609 h 2964245"/>
              <a:gd name="connsiteX1" fmla="*/ 2964244 w 2964244"/>
              <a:gd name="connsiteY1" fmla="*/ 1012685 h 2964245"/>
              <a:gd name="connsiteX2" fmla="*/ 2964244 w 2964244"/>
              <a:gd name="connsiteY2" fmla="*/ 2964245 h 2964245"/>
              <a:gd name="connsiteX3" fmla="*/ 0 w 2964244"/>
              <a:gd name="connsiteY3" fmla="*/ 0 h 2964245"/>
              <a:gd name="connsiteX4" fmla="*/ 1951559 w 2964244"/>
              <a:gd name="connsiteY4" fmla="*/ 0 h 2964245"/>
              <a:gd name="connsiteX5" fmla="*/ 2667636 w 2964244"/>
              <a:gd name="connsiteY5" fmla="*/ 296609 h 29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4244" h="2964245">
                <a:moveTo>
                  <a:pt x="2667636" y="296609"/>
                </a:moveTo>
                <a:cubicBezTo>
                  <a:pt x="2850895" y="479869"/>
                  <a:pt x="2964244" y="733040"/>
                  <a:pt x="2964244" y="1012685"/>
                </a:cubicBezTo>
                <a:lnTo>
                  <a:pt x="2964244" y="2964245"/>
                </a:lnTo>
                <a:lnTo>
                  <a:pt x="0" y="0"/>
                </a:lnTo>
                <a:lnTo>
                  <a:pt x="1951559" y="0"/>
                </a:lnTo>
                <a:cubicBezTo>
                  <a:pt x="2231204" y="0"/>
                  <a:pt x="2484375" y="113349"/>
                  <a:pt x="2667636" y="296609"/>
                </a:cubicBezTo>
                <a:close/>
              </a:path>
            </a:pathLst>
          </a:cu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9" name="자유형 9">
            <a:extLst>
              <a:ext uri="{FF2B5EF4-FFF2-40B4-BE49-F238E27FC236}">
                <a16:creationId xmlns:a16="http://schemas.microsoft.com/office/drawing/2014/main" id="{32700FF9-CEC4-40DE-AA8D-98E82F332D2F}"/>
              </a:ext>
            </a:extLst>
          </p:cNvPr>
          <p:cNvSpPr/>
          <p:nvPr/>
        </p:nvSpPr>
        <p:spPr>
          <a:xfrm rot="18900000" flipV="1">
            <a:off x="-471464" y="423884"/>
            <a:ext cx="942928" cy="942929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E4CFB24A-D887-480C-B8A0-27BBD8CBA3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t="2861" r="23440" b="14571"/>
          <a:stretch/>
        </p:blipFill>
        <p:spPr>
          <a:xfrm>
            <a:off x="5857240" y="0"/>
            <a:ext cx="6452870" cy="6858000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CED60382-93DD-4992-8C2F-041782865C76}"/>
              </a:ext>
            </a:extLst>
          </p:cNvPr>
          <p:cNvSpPr/>
          <p:nvPr/>
        </p:nvSpPr>
        <p:spPr>
          <a:xfrm>
            <a:off x="5696585" y="-2"/>
            <a:ext cx="3860800" cy="6858002"/>
          </a:xfrm>
          <a:prstGeom prst="rect">
            <a:avLst/>
          </a:prstGeom>
          <a:gradFill>
            <a:gsLst>
              <a:gs pos="31000">
                <a:schemeClr val="bg1"/>
              </a:gs>
              <a:gs pos="100000">
                <a:schemeClr val="bg1">
                  <a:alpha val="0"/>
                </a:schemeClr>
              </a:gs>
              <a:gs pos="62000">
                <a:schemeClr val="bg1">
                  <a:alpha val="6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15AB4B-C644-4CE3-B0F7-B1C835C8054F}"/>
              </a:ext>
            </a:extLst>
          </p:cNvPr>
          <p:cNvSpPr txBox="1"/>
          <p:nvPr/>
        </p:nvSpPr>
        <p:spPr>
          <a:xfrm>
            <a:off x="1088611" y="1239066"/>
            <a:ext cx="2255520" cy="369570"/>
          </a:xfrm>
          <a:prstGeom prst="rect">
            <a:avLst/>
          </a:prstGeom>
          <a:noFill/>
          <a:ln>
            <a:solidFill>
              <a:srgbClr val="6495ED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포지션별 팀원 배정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F434F95-514D-49F9-9E99-116CA75B2512}"/>
              </a:ext>
            </a:extLst>
          </p:cNvPr>
          <p:cNvSpPr txBox="1"/>
          <p:nvPr/>
        </p:nvSpPr>
        <p:spPr>
          <a:xfrm>
            <a:off x="730612" y="720511"/>
            <a:ext cx="479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600" dirty="0">
                <a:solidFill>
                  <a:srgbClr val="8AAFF2"/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</a:t>
            </a:r>
            <a:r>
              <a:rPr lang="en-US" altLang="ko-KR" sz="2800" spc="600" dirty="0">
                <a:solidFill>
                  <a:srgbClr val="8AAFF2"/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en-US" altLang="ko-KR" sz="3600" spc="600" dirty="0">
                <a:solidFill>
                  <a:srgbClr val="8AAFF2"/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</a:t>
            </a:r>
            <a:r>
              <a:rPr lang="en-US" altLang="ko-KR" sz="3600" spc="-150" dirty="0">
                <a:solidFill>
                  <a:srgbClr val="8AAFF2"/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C</a:t>
            </a:r>
            <a:r>
              <a:rPr lang="en-US" altLang="ko-KR" sz="3600" dirty="0">
                <a:solidFill>
                  <a:srgbClr val="8AAFF2"/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ompany</a:t>
            </a:r>
            <a:endParaRPr lang="ko-KR" altLang="en-US" sz="3600" dirty="0">
              <a:solidFill>
                <a:srgbClr val="8AAFF2"/>
              </a:solidFill>
              <a:effectLst>
                <a:outerShdw blurRad="25400" dist="254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C3C3500-FE76-4900-A6BB-7B811718FE92}"/>
              </a:ext>
            </a:extLst>
          </p:cNvPr>
          <p:cNvSpPr/>
          <p:nvPr/>
        </p:nvSpPr>
        <p:spPr>
          <a:xfrm rot="18502085">
            <a:off x="335667" y="6480933"/>
            <a:ext cx="158750" cy="158750"/>
          </a:xfrm>
          <a:prstGeom prst="ellipse">
            <a:avLst/>
          </a:prstGeom>
          <a:gradFill>
            <a:gsLst>
              <a:gs pos="0">
                <a:srgbClr val="6495ED"/>
              </a:gs>
              <a:gs pos="100000">
                <a:srgbClr val="C7D9F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366E81F2-981B-4EEB-B050-488617A0AF6F}"/>
              </a:ext>
            </a:extLst>
          </p:cNvPr>
          <p:cNvSpPr/>
          <p:nvPr/>
        </p:nvSpPr>
        <p:spPr>
          <a:xfrm rot="12085944">
            <a:off x="5038316" y="723852"/>
            <a:ext cx="75565" cy="75565"/>
          </a:xfrm>
          <a:prstGeom prst="ellipse">
            <a:avLst/>
          </a:prstGeom>
          <a:gradFill>
            <a:gsLst>
              <a:gs pos="0">
                <a:srgbClr val="6495ED"/>
              </a:gs>
              <a:gs pos="100000">
                <a:srgbClr val="C7D9F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96737D3-C546-4B17-BE05-D6DEE5BC5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31" y="1926590"/>
            <a:ext cx="1215390" cy="112141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E96F3202-A3DD-4B73-937F-7DBBC6E93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6" y="4167505"/>
            <a:ext cx="1493520" cy="1493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6163BA7-0041-4015-84B6-903500B7482A}"/>
              </a:ext>
            </a:extLst>
          </p:cNvPr>
          <p:cNvSpPr txBox="1"/>
          <p:nvPr/>
        </p:nvSpPr>
        <p:spPr>
          <a:xfrm>
            <a:off x="911811" y="3302000"/>
            <a:ext cx="1637030" cy="461645"/>
          </a:xfrm>
          <a:prstGeom prst="rect">
            <a:avLst/>
          </a:prstGeom>
          <a:noFill/>
          <a:ln>
            <a:solidFill>
              <a:srgbClr val="6495ED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7FA8F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</a:t>
            </a:r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임형묵</a:t>
            </a:r>
            <a:endParaRPr lang="ko-KR" altLang="en-US" sz="2400" dirty="0">
              <a:ln>
                <a:solidFill>
                  <a:srgbClr val="6495E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3327CFF-66C4-4E59-838A-DB675F71C665}"/>
              </a:ext>
            </a:extLst>
          </p:cNvPr>
          <p:cNvSpPr txBox="1"/>
          <p:nvPr/>
        </p:nvSpPr>
        <p:spPr>
          <a:xfrm>
            <a:off x="821006" y="5742940"/>
            <a:ext cx="1727835" cy="461645"/>
          </a:xfrm>
          <a:prstGeom prst="rect">
            <a:avLst/>
          </a:prstGeom>
          <a:noFill/>
          <a:ln>
            <a:solidFill>
              <a:srgbClr val="6495ED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7FA8F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</a:t>
            </a:r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김진용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1132B879-9A2E-485A-8E5D-12C5E2748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91" y="4556125"/>
            <a:ext cx="1104900" cy="11049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D92B2B76-BB17-4EBC-85DF-DDDAE6611C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56" y="1824355"/>
            <a:ext cx="1208405" cy="120840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29F19D7-DAD5-4880-8C22-A3104989C364}"/>
              </a:ext>
            </a:extLst>
          </p:cNvPr>
          <p:cNvSpPr txBox="1"/>
          <p:nvPr/>
        </p:nvSpPr>
        <p:spPr>
          <a:xfrm>
            <a:off x="2727776" y="3302000"/>
            <a:ext cx="1727835" cy="461645"/>
          </a:xfrm>
          <a:prstGeom prst="rect">
            <a:avLst/>
          </a:prstGeom>
          <a:noFill/>
          <a:ln>
            <a:solidFill>
              <a:srgbClr val="6495ED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7FA8F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AA</a:t>
            </a:r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정회립</a:t>
            </a:r>
            <a:endParaRPr lang="ko-KR" altLang="en-US" sz="2400" dirty="0">
              <a:ln>
                <a:solidFill>
                  <a:srgbClr val="6495E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0C3FCD-5E13-4F86-9141-A2FB5D901BAD}"/>
              </a:ext>
            </a:extLst>
          </p:cNvPr>
          <p:cNvSpPr txBox="1"/>
          <p:nvPr/>
        </p:nvSpPr>
        <p:spPr>
          <a:xfrm>
            <a:off x="2727776" y="5742940"/>
            <a:ext cx="1727835" cy="461645"/>
          </a:xfrm>
          <a:prstGeom prst="rect">
            <a:avLst/>
          </a:prstGeom>
          <a:noFill/>
          <a:ln>
            <a:solidFill>
              <a:srgbClr val="6495ED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7FA8F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</a:t>
            </a:r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강지원</a:t>
            </a:r>
          </a:p>
        </p:txBody>
      </p:sp>
      <p:pic>
        <p:nvPicPr>
          <p:cNvPr id="101" name="Picture 6">
            <a:extLst>
              <a:ext uri="{FF2B5EF4-FFF2-40B4-BE49-F238E27FC236}">
                <a16:creationId xmlns:a16="http://schemas.microsoft.com/office/drawing/2014/main" id="{479E10B3-5996-47E1-81CA-51AC2558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232" y="4738370"/>
            <a:ext cx="826135" cy="8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BB56D512-AEDF-42EE-9D11-27749B71B3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82" y="1703070"/>
            <a:ext cx="1397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FBF70652-2E6E-42A3-B79B-CBFB4A0C4715}"/>
              </a:ext>
            </a:extLst>
          </p:cNvPr>
          <p:cNvSpPr txBox="1"/>
          <p:nvPr/>
        </p:nvSpPr>
        <p:spPr>
          <a:xfrm>
            <a:off x="4634547" y="3302000"/>
            <a:ext cx="1727835" cy="461645"/>
          </a:xfrm>
          <a:prstGeom prst="rect">
            <a:avLst/>
          </a:prstGeom>
          <a:noFill/>
          <a:ln>
            <a:solidFill>
              <a:srgbClr val="6495ED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7FA8F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 </a:t>
            </a:r>
            <a:r>
              <a:rPr lang="ko-KR" altLang="en-US" sz="240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정선영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7761F4-EA5B-41FC-BFCA-D2675B61AA4F}"/>
              </a:ext>
            </a:extLst>
          </p:cNvPr>
          <p:cNvSpPr txBox="1"/>
          <p:nvPr/>
        </p:nvSpPr>
        <p:spPr>
          <a:xfrm>
            <a:off x="4634547" y="5742940"/>
            <a:ext cx="1727835" cy="461645"/>
          </a:xfrm>
          <a:prstGeom prst="rect">
            <a:avLst/>
          </a:prstGeom>
          <a:noFill/>
          <a:ln>
            <a:solidFill>
              <a:srgbClr val="6495ED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7FA8F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UA</a:t>
            </a:r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이지향</a:t>
            </a:r>
            <a:endParaRPr lang="ko-KR" altLang="en-US" sz="2400" dirty="0">
              <a:ln>
                <a:solidFill>
                  <a:srgbClr val="6495E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032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4915E7-E194-480E-9E7A-5B561F61179A}"/>
              </a:ext>
            </a:extLst>
          </p:cNvPr>
          <p:cNvSpPr/>
          <p:nvPr/>
        </p:nvSpPr>
        <p:spPr>
          <a:xfrm>
            <a:off x="3019424" y="2335140"/>
            <a:ext cx="6227141" cy="2347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8AAF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Freeform 94">
            <a:extLst>
              <a:ext uri="{FF2B5EF4-FFF2-40B4-BE49-F238E27FC236}">
                <a16:creationId xmlns:a16="http://schemas.microsoft.com/office/drawing/2014/main" id="{846CC892-1026-4BF3-9DC6-46758D8D2AC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145567" y="2476151"/>
            <a:ext cx="2090864" cy="2098244"/>
          </a:xfrm>
          <a:prstGeom prst="ellipse">
            <a:avLst/>
          </a:prstGeom>
          <a:solidFill>
            <a:srgbClr val="6495ED">
              <a:alpha val="8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sz="199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Freeform 86">
            <a:extLst>
              <a:ext uri="{FF2B5EF4-FFF2-40B4-BE49-F238E27FC236}">
                <a16:creationId xmlns:a16="http://schemas.microsoft.com/office/drawing/2014/main" id="{9DB63445-DF0A-4F88-AE8E-93E7B6D70B6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993623" y="2476151"/>
            <a:ext cx="2098107" cy="2098244"/>
          </a:xfrm>
          <a:prstGeom prst="ellipse">
            <a:avLst/>
          </a:prstGeom>
          <a:solidFill>
            <a:srgbClr val="ACC1EA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sz="199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Freeform 102">
            <a:extLst>
              <a:ext uri="{FF2B5EF4-FFF2-40B4-BE49-F238E27FC236}">
                <a16:creationId xmlns:a16="http://schemas.microsoft.com/office/drawing/2014/main" id="{0D93AF11-029F-41A6-ADC6-AE6646D037C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069595" y="2476151"/>
            <a:ext cx="2098107" cy="2098244"/>
          </a:xfrm>
          <a:prstGeom prst="ellipse">
            <a:avLst/>
          </a:prstGeom>
          <a:solidFill>
            <a:srgbClr val="8AAFF2">
              <a:alpha val="8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sz="199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7BD918-BE9B-4058-AA92-2BF37C4B51B8}"/>
              </a:ext>
            </a:extLst>
          </p:cNvPr>
          <p:cNvCxnSpPr>
            <a:cxnSpLocks/>
          </p:cNvCxnSpPr>
          <p:nvPr/>
        </p:nvCxnSpPr>
        <p:spPr>
          <a:xfrm>
            <a:off x="6096000" y="4682560"/>
            <a:ext cx="0" cy="638175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C898E4E-3FCD-4BDE-9D8D-56CE4005186D}"/>
              </a:ext>
            </a:extLst>
          </p:cNvPr>
          <p:cNvSpPr/>
          <p:nvPr/>
        </p:nvSpPr>
        <p:spPr>
          <a:xfrm>
            <a:off x="3666763" y="5491720"/>
            <a:ext cx="5067656" cy="557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6495ED"/>
                </a:solidFill>
                <a:latin typeface="G마켓 산스 TTF Medium" charset="0"/>
                <a:ea typeface="G마켓 산스 TTF Medium" charset="0"/>
              </a:rPr>
              <a:t>SOLUTION</a:t>
            </a:r>
            <a:endParaRPr lang="ko-KR" altLang="en-US" sz="2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6495E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72CF23-29AB-443B-BF3E-84F098C5B8D6}"/>
              </a:ext>
            </a:extLst>
          </p:cNvPr>
          <p:cNvSpPr/>
          <p:nvPr/>
        </p:nvSpPr>
        <p:spPr>
          <a:xfrm>
            <a:off x="3601932" y="3622437"/>
            <a:ext cx="1247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관련업종 소상공인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69D781-7CAC-47B5-BECA-13E50B164D23}"/>
              </a:ext>
            </a:extLst>
          </p:cNvPr>
          <p:cNvGrpSpPr/>
          <p:nvPr/>
        </p:nvGrpSpPr>
        <p:grpSpPr>
          <a:xfrm>
            <a:off x="2402243" y="1077170"/>
            <a:ext cx="7387513" cy="896431"/>
            <a:chOff x="2402243" y="1077170"/>
            <a:chExt cx="7387513" cy="89643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DF5BDD4-2C73-4090-833E-E18A71CFCD1F}"/>
                </a:ext>
              </a:extLst>
            </p:cNvPr>
            <p:cNvSpPr/>
            <p:nvPr/>
          </p:nvSpPr>
          <p:spPr>
            <a:xfrm>
              <a:off x="2402243" y="1077170"/>
              <a:ext cx="738751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b="1" spc="6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통합 헬스케어 솔루션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ACDA0D-DB8D-42AF-B699-4256208FAB41}"/>
                </a:ext>
              </a:extLst>
            </p:cNvPr>
            <p:cNvSpPr/>
            <p:nvPr/>
          </p:nvSpPr>
          <p:spPr>
            <a:xfrm>
              <a:off x="3297125" y="1727380"/>
              <a:ext cx="59903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 될 개발자는 힘든 상황에 처한 사람들에게 도움이 되는 시스템을 개발하여 도움을 주는 직업</a:t>
              </a:r>
              <a:r>
                <a:rPr lang="en-US" altLang="ko-KR" sz="1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F5FE9D6-47D0-4CCD-B7B1-3236A2CF0961}"/>
              </a:ext>
            </a:extLst>
          </p:cNvPr>
          <p:cNvSpPr txBox="1"/>
          <p:nvPr/>
        </p:nvSpPr>
        <p:spPr>
          <a:xfrm>
            <a:off x="3369491" y="626185"/>
            <a:ext cx="1393114" cy="380480"/>
          </a:xfrm>
          <a:prstGeom prst="rect">
            <a:avLst/>
          </a:prstGeom>
          <a:solidFill>
            <a:prstClr val="white"/>
          </a:solidFill>
        </p:spPr>
        <p:txBody>
          <a:bodyPr wrap="square" lIns="36000" tIns="36000" rIns="36000" bIns="3600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srgbClr val="C7D9F9">
                      <a:alpha val="0"/>
                    </a:srgbClr>
                  </a:solidFill>
                </a:ln>
                <a:solidFill>
                  <a:srgbClr val="8AAFF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Light" panose="00000300000000000000" pitchFamily="2" charset="-127"/>
              </a:rPr>
              <a:t>선정된 주제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srgbClr val="C7D9F9">
                    <a:alpha val="0"/>
                  </a:srgbClr>
                </a:solidFill>
              </a:ln>
              <a:solidFill>
                <a:srgbClr val="8AAF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B31DBC-27D0-44D0-82FA-F990548DB4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712" y="2801866"/>
            <a:ext cx="755136" cy="75513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ED4D3E7-8819-4AA9-A5B5-10F0AA3EE59E}"/>
              </a:ext>
            </a:extLst>
          </p:cNvPr>
          <p:cNvSpPr/>
          <p:nvPr/>
        </p:nvSpPr>
        <p:spPr>
          <a:xfrm>
            <a:off x="7303308" y="3622437"/>
            <a:ext cx="1537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</a:t>
            </a:r>
            <a:endParaRPr lang="en-US" altLang="ko-KR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사용자요구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8A6EFF7-1B05-452B-8A9B-5B065F3B3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16" y="2757207"/>
            <a:ext cx="799795" cy="7997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A0031A-5EBB-4F9D-9E48-043063E49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99" y="2673498"/>
            <a:ext cx="1022202" cy="102220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DD0223-56D0-4CC8-AC16-B47D26EFDC21}"/>
              </a:ext>
            </a:extLst>
          </p:cNvPr>
          <p:cNvSpPr/>
          <p:nvPr/>
        </p:nvSpPr>
        <p:spPr>
          <a:xfrm>
            <a:off x="5309396" y="3622437"/>
            <a:ext cx="1631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사람들에게</a:t>
            </a:r>
            <a:endParaRPr lang="en-US" altLang="ko-KR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필요한 시스템</a:t>
            </a:r>
            <a:endParaRPr lang="en-US" altLang="ko-KR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F4E310F-7A46-4DD1-881B-4EB6A315B2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0"/>
          <a:stretch/>
        </p:blipFill>
        <p:spPr>
          <a:xfrm>
            <a:off x="10565180" y="298473"/>
            <a:ext cx="1161715" cy="450827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97E97146-7822-4093-95B0-CC634935B601}"/>
              </a:ext>
            </a:extLst>
          </p:cNvPr>
          <p:cNvSpPr/>
          <p:nvPr/>
        </p:nvSpPr>
        <p:spPr>
          <a:xfrm rot="18502085">
            <a:off x="11803735" y="155059"/>
            <a:ext cx="70968" cy="709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3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5D75EC3-5271-49EE-A376-EBE215E53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/>
        </p:blipFill>
        <p:spPr bwMode="auto">
          <a:xfrm>
            <a:off x="-318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D4A9EF-FB32-4711-9426-E4A2AD5052E3}"/>
              </a:ext>
            </a:extLst>
          </p:cNvPr>
          <p:cNvSpPr/>
          <p:nvPr/>
        </p:nvSpPr>
        <p:spPr>
          <a:xfrm>
            <a:off x="-12383" y="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FD3DCA-1305-4CBC-B5FD-C187603BA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5" y="1793240"/>
            <a:ext cx="11262995" cy="44189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E5B74C0-96FD-477B-A669-739DF9C949A0}"/>
              </a:ext>
            </a:extLst>
          </p:cNvPr>
          <p:cNvGrpSpPr/>
          <p:nvPr/>
        </p:nvGrpSpPr>
        <p:grpSpPr>
          <a:xfrm>
            <a:off x="1195070" y="2767330"/>
            <a:ext cx="2691130" cy="2584390"/>
            <a:chOff x="1195070" y="2767330"/>
            <a:chExt cx="2691130" cy="25843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24B138B-8181-4208-B168-178B1C362D6A}"/>
                </a:ext>
              </a:extLst>
            </p:cNvPr>
            <p:cNvCxnSpPr>
              <a:cxnSpLocks/>
            </p:cNvCxnSpPr>
            <p:nvPr/>
          </p:nvCxnSpPr>
          <p:spPr>
            <a:xfrm>
              <a:off x="2419350" y="4669155"/>
              <a:ext cx="242570" cy="0"/>
            </a:xfrm>
            <a:prstGeom prst="line">
              <a:avLst/>
            </a:prstGeom>
            <a:ln w="25400">
              <a:solidFill>
                <a:srgbClr val="7FA8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756464-A676-4C04-B17B-CB8D633F0F4C}"/>
                </a:ext>
              </a:extLst>
            </p:cNvPr>
            <p:cNvSpPr txBox="1"/>
            <p:nvPr/>
          </p:nvSpPr>
          <p:spPr>
            <a:xfrm>
              <a:off x="1195070" y="3781425"/>
              <a:ext cx="2691130" cy="400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25400" dist="25400" dir="2700000" algn="tl" rotWithShape="0">
                      <a:schemeClr val="bg1">
                        <a:lumMod val="85000"/>
                        <a:alpha val="40000"/>
                      </a:schemeClr>
                    </a:outerShdw>
                  </a:effectLst>
                  <a:latin typeface="Aquatico" panose="00000500000000000000" pitchFamily="50" charset="0"/>
                  <a:ea typeface="G마켓 산스 TTF Medium" panose="02000000000000000000" pitchFamily="2" charset="-127"/>
                </a:rPr>
                <a:t>Health care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Aquatico" panose="00000500000000000000" pitchFamily="50" charset="0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1B6E9D-B136-4453-A9F5-5A9FFA307E36}"/>
                </a:ext>
              </a:extLst>
            </p:cNvPr>
            <p:cNvSpPr txBox="1"/>
            <p:nvPr/>
          </p:nvSpPr>
          <p:spPr>
            <a:xfrm>
              <a:off x="1355725" y="4766945"/>
              <a:ext cx="2370455" cy="584775"/>
            </a:xfrm>
            <a:prstGeom prst="rect">
              <a:avLst/>
            </a:prstGeom>
            <a:noFill/>
            <a:ln>
              <a:solidFill>
                <a:srgbClr val="6495ED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사용자 맞춤 헬스케어 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서비스 제공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AB3E0F-09B8-4371-B663-D1B285F63A02}"/>
                </a:ext>
              </a:extLst>
            </p:cNvPr>
            <p:cNvSpPr txBox="1"/>
            <p:nvPr/>
          </p:nvSpPr>
          <p:spPr>
            <a:xfrm>
              <a:off x="1309370" y="4257040"/>
              <a:ext cx="2463165" cy="276860"/>
            </a:xfrm>
            <a:prstGeom prst="rect">
              <a:avLst/>
            </a:prstGeom>
            <a:noFill/>
            <a:ln>
              <a:solidFill>
                <a:srgbClr val="6495ED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FA8F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체형분석시스템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F29F103-6176-4474-9AD6-152BA78EC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1695" y="2767330"/>
              <a:ext cx="818515" cy="81851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B72057-45CD-4F04-B661-C8AF280DE015}"/>
              </a:ext>
            </a:extLst>
          </p:cNvPr>
          <p:cNvGrpSpPr/>
          <p:nvPr/>
        </p:nvGrpSpPr>
        <p:grpSpPr>
          <a:xfrm>
            <a:off x="4852035" y="2603500"/>
            <a:ext cx="2475865" cy="2837180"/>
            <a:chOff x="4852035" y="2603500"/>
            <a:chExt cx="2475865" cy="283718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3DEC184-6C5A-45C0-9A00-870B1A9C044F}"/>
                </a:ext>
              </a:extLst>
            </p:cNvPr>
            <p:cNvCxnSpPr>
              <a:cxnSpLocks/>
            </p:cNvCxnSpPr>
            <p:nvPr/>
          </p:nvCxnSpPr>
          <p:spPr>
            <a:xfrm>
              <a:off x="5974715" y="4669155"/>
              <a:ext cx="242570" cy="0"/>
            </a:xfrm>
            <a:prstGeom prst="line">
              <a:avLst/>
            </a:prstGeom>
            <a:ln w="25400">
              <a:solidFill>
                <a:srgbClr val="7FA8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3FD998-DC54-4BA1-882B-03B5D3B52FD8}"/>
                </a:ext>
              </a:extLst>
            </p:cNvPr>
            <p:cNvSpPr txBox="1"/>
            <p:nvPr/>
          </p:nvSpPr>
          <p:spPr>
            <a:xfrm>
              <a:off x="4852035" y="3790950"/>
              <a:ext cx="24631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25400" dist="25400" dir="2700000" algn="tl" rotWithShape="0">
                      <a:schemeClr val="bg1">
                        <a:lumMod val="85000"/>
                        <a:alpha val="40000"/>
                      </a:schemeClr>
                    </a:outerShdw>
                  </a:effectLst>
                  <a:latin typeface="Aquatico" panose="00000500000000000000" pitchFamily="50" charset="0"/>
                  <a:ea typeface="G마켓 산스 TTF Medium" panose="02000000000000000000" pitchFamily="2" charset="-127"/>
                </a:rPr>
                <a:t>센터관리 시스템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E9609E-1952-4D9E-8ED2-4EFE997E85CD}"/>
                </a:ext>
              </a:extLst>
            </p:cNvPr>
            <p:cNvSpPr txBox="1"/>
            <p:nvPr/>
          </p:nvSpPr>
          <p:spPr>
            <a:xfrm>
              <a:off x="4944745" y="4855845"/>
              <a:ext cx="2370455" cy="584835"/>
            </a:xfrm>
            <a:prstGeom prst="rect">
              <a:avLst/>
            </a:prstGeom>
            <a:noFill/>
            <a:ln>
              <a:solidFill>
                <a:srgbClr val="6495ED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ONE-Q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회원관리 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시스템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613A09-B9F5-441C-ABF1-E65FEC577884}"/>
                </a:ext>
              </a:extLst>
            </p:cNvPr>
            <p:cNvSpPr txBox="1"/>
            <p:nvPr/>
          </p:nvSpPr>
          <p:spPr>
            <a:xfrm>
              <a:off x="4864735" y="4257040"/>
              <a:ext cx="2463165" cy="276860"/>
            </a:xfrm>
            <a:prstGeom prst="rect">
              <a:avLst/>
            </a:prstGeom>
            <a:noFill/>
            <a:ln>
              <a:solidFill>
                <a:srgbClr val="6495ED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FA8F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회원관리부터 제휴시설 관리까지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FA8F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FA8F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B49D5F7-B0A0-4060-A6CD-C2EB37D9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935" y="2603500"/>
              <a:ext cx="1015365" cy="101536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DE188-5CD6-42DB-A613-75AA8D2C012F}"/>
              </a:ext>
            </a:extLst>
          </p:cNvPr>
          <p:cNvGrpSpPr/>
          <p:nvPr/>
        </p:nvGrpSpPr>
        <p:grpSpPr>
          <a:xfrm>
            <a:off x="8336280" y="2675255"/>
            <a:ext cx="2475865" cy="2765365"/>
            <a:chOff x="8336280" y="2675255"/>
            <a:chExt cx="2475865" cy="2765365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5145CDB-85A4-435B-96B4-5936DC4450EA}"/>
                </a:ext>
              </a:extLst>
            </p:cNvPr>
            <p:cNvCxnSpPr>
              <a:cxnSpLocks/>
            </p:cNvCxnSpPr>
            <p:nvPr/>
          </p:nvCxnSpPr>
          <p:spPr>
            <a:xfrm>
              <a:off x="9458960" y="4669155"/>
              <a:ext cx="242570" cy="0"/>
            </a:xfrm>
            <a:prstGeom prst="line">
              <a:avLst/>
            </a:prstGeom>
            <a:ln w="25400">
              <a:solidFill>
                <a:srgbClr val="7FA8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A4DEB9-8D8C-4D5B-B5D6-E9CA63052BD0}"/>
                </a:ext>
              </a:extLst>
            </p:cNvPr>
            <p:cNvSpPr txBox="1"/>
            <p:nvPr/>
          </p:nvSpPr>
          <p:spPr>
            <a:xfrm>
              <a:off x="8336280" y="3790950"/>
              <a:ext cx="2463165" cy="400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25400" dist="25400" dir="2700000" algn="tl" rotWithShape="0">
                      <a:schemeClr val="bg1">
                        <a:lumMod val="85000"/>
                        <a:alpha val="40000"/>
                      </a:schemeClr>
                    </a:outerShdw>
                  </a:effectLst>
                  <a:latin typeface="Aquatico" panose="00000500000000000000" pitchFamily="50" charset="0"/>
                  <a:ea typeface="G마켓 산스 TTF Medium" panose="02000000000000000000" pitchFamily="2" charset="-127"/>
                </a:rPr>
                <a:t>프로모션 서비스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A2848D-EB37-43E3-833C-F836745B73DF}"/>
                </a:ext>
              </a:extLst>
            </p:cNvPr>
            <p:cNvSpPr txBox="1"/>
            <p:nvPr/>
          </p:nvSpPr>
          <p:spPr>
            <a:xfrm>
              <a:off x="8428990" y="4855845"/>
              <a:ext cx="2370455" cy="584775"/>
            </a:xfrm>
            <a:prstGeom prst="rect">
              <a:avLst/>
            </a:prstGeom>
            <a:noFill/>
            <a:ln>
              <a:solidFill>
                <a:srgbClr val="6495ED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잠재고객 유치를 위한 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B-Pay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프로모션 서비스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285749-8392-419D-814B-BFD67219EC03}"/>
                </a:ext>
              </a:extLst>
            </p:cNvPr>
            <p:cNvSpPr txBox="1"/>
            <p:nvPr/>
          </p:nvSpPr>
          <p:spPr>
            <a:xfrm>
              <a:off x="8348980" y="4257040"/>
              <a:ext cx="2463165" cy="276860"/>
            </a:xfrm>
            <a:prstGeom prst="rect">
              <a:avLst/>
            </a:prstGeom>
            <a:noFill/>
            <a:ln>
              <a:solidFill>
                <a:srgbClr val="6495ED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FA8F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제휴시설과 본사의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FA8F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win-win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FA8F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F729BAC-3226-4462-8FF8-E5B089F38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670" y="2675255"/>
              <a:ext cx="793750" cy="793750"/>
            </a:xfrm>
            <a:prstGeom prst="rect">
              <a:avLst/>
            </a:prstGeom>
          </p:spPr>
        </p:pic>
      </p:grpSp>
      <p:sp>
        <p:nvSpPr>
          <p:cNvPr id="53" name="TextBox 52"/>
          <p:cNvSpPr txBox="1">
            <a:spLocks/>
          </p:cNvSpPr>
          <p:nvPr/>
        </p:nvSpPr>
        <p:spPr>
          <a:xfrm>
            <a:off x="196850" y="706755"/>
            <a:ext cx="11773535" cy="5854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8AAFF2"/>
                </a:solidFill>
                <a:latin typeface="G마켓 산스 TTF Medium" charset="0"/>
                <a:ea typeface="G마켓 산스 TTF Medium" charset="0"/>
              </a:rPr>
              <a:t>Digital Healthcare Merchandising Solution</a:t>
            </a:r>
            <a:endParaRPr lang="ko-KR" altLang="en-US" sz="3200" b="1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8AAFF2"/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B072BB3-7E73-462D-870F-A0D4D8A5C0BC}"/>
              </a:ext>
            </a:extLst>
          </p:cNvPr>
          <p:cNvSpPr/>
          <p:nvPr/>
        </p:nvSpPr>
        <p:spPr>
          <a:xfrm>
            <a:off x="1195070" y="801687"/>
            <a:ext cx="82550" cy="370206"/>
          </a:xfrm>
          <a:prstGeom prst="rect">
            <a:avLst/>
          </a:prstGeom>
          <a:solidFill>
            <a:srgbClr val="7F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AF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5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23771"/>
          </a:xfrm>
          <a:prstGeom prst="rect">
            <a:avLst/>
          </a:prstGeom>
          <a:pattFill prst="ltDnDiag">
            <a:fgClr>
              <a:srgbClr val="B0C9F6"/>
            </a:fgClr>
            <a:bgClr>
              <a:srgbClr val="8AAFF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사용자별 기능</a:t>
            </a:r>
            <a:endParaRPr lang="en-US" altLang="ko-KR" sz="4800" b="1" i="1" kern="0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사용자별 어떤 기능으로 구성되어 있는지 알려드립니다🤍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3323771"/>
            <a:ext cx="12192000" cy="45719"/>
          </a:xfrm>
          <a:prstGeom prst="rect">
            <a:avLst/>
          </a:prstGeom>
          <a:solidFill>
            <a:schemeClr val="tx1">
              <a:lumMod val="50000"/>
              <a:lumOff val="5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710C45-07E0-4F2E-A7AE-136B0CFC6B69}"/>
              </a:ext>
            </a:extLst>
          </p:cNvPr>
          <p:cNvSpPr/>
          <p:nvPr/>
        </p:nvSpPr>
        <p:spPr>
          <a:xfrm>
            <a:off x="2413746" y="4077024"/>
            <a:ext cx="1098401" cy="1098401"/>
          </a:xfrm>
          <a:prstGeom prst="ellipse">
            <a:avLst/>
          </a:prstGeom>
          <a:gradFill>
            <a:gsLst>
              <a:gs pos="38000">
                <a:srgbClr val="A0BCF1"/>
              </a:gs>
              <a:gs pos="65000">
                <a:srgbClr val="85ABEF"/>
              </a:gs>
              <a:gs pos="100000">
                <a:srgbClr val="7AA3EE"/>
              </a:gs>
              <a:gs pos="0">
                <a:srgbClr val="AFB7F3"/>
              </a:gs>
            </a:gsLst>
            <a:lin ang="13800000" scaled="0"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BCF532-3295-45FA-B5FC-73AABC8A0F51}"/>
              </a:ext>
            </a:extLst>
          </p:cNvPr>
          <p:cNvSpPr/>
          <p:nvPr/>
        </p:nvSpPr>
        <p:spPr>
          <a:xfrm>
            <a:off x="4465655" y="4077024"/>
            <a:ext cx="1098401" cy="1098401"/>
          </a:xfrm>
          <a:prstGeom prst="ellipse">
            <a:avLst/>
          </a:prstGeom>
          <a:gradFill>
            <a:gsLst>
              <a:gs pos="38000">
                <a:srgbClr val="A0BCF1"/>
              </a:gs>
              <a:gs pos="65000">
                <a:srgbClr val="85ABEF"/>
              </a:gs>
              <a:gs pos="100000">
                <a:srgbClr val="7AA3EE"/>
              </a:gs>
              <a:gs pos="0">
                <a:srgbClr val="AFB7F3"/>
              </a:gs>
            </a:gsLst>
            <a:lin ang="17400000" scaled="0"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CA0CC55-19C1-4F32-A2DA-21BE5F0FFD35}"/>
              </a:ext>
            </a:extLst>
          </p:cNvPr>
          <p:cNvSpPr/>
          <p:nvPr/>
        </p:nvSpPr>
        <p:spPr>
          <a:xfrm>
            <a:off x="6517564" y="4077024"/>
            <a:ext cx="1098401" cy="1098401"/>
          </a:xfrm>
          <a:prstGeom prst="ellipse">
            <a:avLst/>
          </a:prstGeom>
          <a:gradFill>
            <a:gsLst>
              <a:gs pos="38000">
                <a:srgbClr val="A0BCF1"/>
              </a:gs>
              <a:gs pos="65000">
                <a:srgbClr val="85ABEF"/>
              </a:gs>
              <a:gs pos="100000">
                <a:srgbClr val="7AA3EE"/>
              </a:gs>
              <a:gs pos="0">
                <a:srgbClr val="AFB7F3"/>
              </a:gs>
            </a:gsLst>
            <a:lin ang="21594000" scaled="0"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75F22B-B45C-41D2-B40A-FBEF608DFE67}"/>
              </a:ext>
            </a:extLst>
          </p:cNvPr>
          <p:cNvSpPr/>
          <p:nvPr/>
        </p:nvSpPr>
        <p:spPr>
          <a:xfrm>
            <a:off x="8569474" y="4077024"/>
            <a:ext cx="1098401" cy="1098401"/>
          </a:xfrm>
          <a:prstGeom prst="ellipse">
            <a:avLst/>
          </a:prstGeom>
          <a:gradFill>
            <a:gsLst>
              <a:gs pos="38000">
                <a:srgbClr val="A0BCF1"/>
              </a:gs>
              <a:gs pos="65000">
                <a:srgbClr val="85ABEF"/>
              </a:gs>
              <a:gs pos="100000">
                <a:srgbClr val="7AA3EE"/>
              </a:gs>
              <a:gs pos="0">
                <a:srgbClr val="AFB7F3"/>
              </a:gs>
            </a:gsLst>
            <a:lin ang="7800000" scaled="0"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8408E-BEA4-4F8E-868F-1B4F639198EA}"/>
              </a:ext>
            </a:extLst>
          </p:cNvPr>
          <p:cNvSpPr txBox="1"/>
          <p:nvPr/>
        </p:nvSpPr>
        <p:spPr>
          <a:xfrm>
            <a:off x="2082576" y="5380867"/>
            <a:ext cx="176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</a:t>
            </a:r>
          </a:p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Company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25400" dist="254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8332555-E535-4CD2-A037-627DE86675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0"/>
          <a:stretch/>
        </p:blipFill>
        <p:spPr>
          <a:xfrm>
            <a:off x="10565180" y="298473"/>
            <a:ext cx="1161715" cy="450827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E2E024D0-0247-45F9-A86F-87C8234AF662}"/>
              </a:ext>
            </a:extLst>
          </p:cNvPr>
          <p:cNvSpPr/>
          <p:nvPr/>
        </p:nvSpPr>
        <p:spPr>
          <a:xfrm rot="18502085">
            <a:off x="11803735" y="155059"/>
            <a:ext cx="70968" cy="709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41F9C-7558-4E2B-840F-0EE2EF8FD6C5}"/>
              </a:ext>
            </a:extLst>
          </p:cNvPr>
          <p:cNvSpPr txBox="1"/>
          <p:nvPr/>
        </p:nvSpPr>
        <p:spPr>
          <a:xfrm>
            <a:off x="4134485" y="5380867"/>
            <a:ext cx="176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제휴시설 직원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BB996A-03D8-4C22-93CF-8CFCB0B0F59A}"/>
              </a:ext>
            </a:extLst>
          </p:cNvPr>
          <p:cNvSpPr txBox="1"/>
          <p:nvPr/>
        </p:nvSpPr>
        <p:spPr>
          <a:xfrm>
            <a:off x="6186394" y="5380867"/>
            <a:ext cx="176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제휴시설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929466-6A52-493E-9334-8B1040DC06C4}"/>
              </a:ext>
            </a:extLst>
          </p:cNvPr>
          <p:cNvSpPr txBox="1"/>
          <p:nvPr/>
        </p:nvSpPr>
        <p:spPr>
          <a:xfrm>
            <a:off x="8238303" y="5380867"/>
            <a:ext cx="176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5400" dist="254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7ACED42-E413-454C-A7D3-5318980F2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70" y="4334538"/>
            <a:ext cx="580361" cy="5803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9FE194E-D50A-4294-BBBF-711D023AD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91" y="4234052"/>
            <a:ext cx="706420" cy="7064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831AEBF-A2BD-451E-A2E5-10E221DD5E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85" y="4336456"/>
            <a:ext cx="565744" cy="56574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D42512D-97D8-4747-8E66-7DE19C9D15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34" y="4318186"/>
            <a:ext cx="590676" cy="590676"/>
          </a:xfrm>
          <a:prstGeom prst="rect">
            <a:avLst/>
          </a:prstGeom>
        </p:spPr>
      </p:pic>
      <p:sp>
        <p:nvSpPr>
          <p:cNvPr id="18" name="별: 꼭짓점 5개 18">
            <a:extLst>
              <a:ext uri="{FF2B5EF4-FFF2-40B4-BE49-F238E27FC236}">
                <a16:creationId xmlns:a16="http://schemas.microsoft.com/office/drawing/2014/main" id="{60220060-2954-4811-A753-37B5D64875D2}"/>
              </a:ext>
            </a:extLst>
          </p:cNvPr>
          <p:cNvSpPr/>
          <p:nvPr/>
        </p:nvSpPr>
        <p:spPr>
          <a:xfrm rot="1800000">
            <a:off x="6651213" y="1158979"/>
            <a:ext cx="97790" cy="97790"/>
          </a:xfrm>
          <a:prstGeom prst="star5">
            <a:avLst/>
          </a:prstGeom>
          <a:solidFill>
            <a:srgbClr val="FFE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6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7D13DD-751E-4316-BAB1-A9D5362C5073}"/>
              </a:ext>
            </a:extLst>
          </p:cNvPr>
          <p:cNvGrpSpPr/>
          <p:nvPr/>
        </p:nvGrpSpPr>
        <p:grpSpPr>
          <a:xfrm>
            <a:off x="2620992" y="469274"/>
            <a:ext cx="6899555" cy="584775"/>
            <a:chOff x="2697022" y="810573"/>
            <a:chExt cx="6899555" cy="58477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7B5BBB-A61E-4B99-860F-5DAFE4441C2D}"/>
                </a:ext>
              </a:extLst>
            </p:cNvPr>
            <p:cNvSpPr/>
            <p:nvPr/>
          </p:nvSpPr>
          <p:spPr>
            <a:xfrm>
              <a:off x="2697022" y="810573"/>
              <a:ext cx="689955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ln>
                    <a:solidFill>
                      <a:srgbClr val="649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사용자별 기능 </a:t>
              </a:r>
              <a:r>
                <a:rPr lang="en-US" altLang="ko-KR" sz="3200" b="1" dirty="0">
                  <a:ln>
                    <a:solidFill>
                      <a:srgbClr val="649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               ]</a:t>
              </a:r>
              <a:endParaRPr lang="ko-KR" altLang="en-US" sz="32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1B9F85A-B339-4790-8B63-6CFE329FE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40"/>
            <a:stretch/>
          </p:blipFill>
          <p:spPr>
            <a:xfrm>
              <a:off x="6884646" y="885416"/>
              <a:ext cx="1161715" cy="450827"/>
            </a:xfrm>
            <a:prstGeom prst="rect">
              <a:avLst/>
            </a:prstGeom>
          </p:spPr>
        </p:pic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6E026A49-F8A6-4FB0-95F1-FF249FA39747}"/>
              </a:ext>
            </a:extLst>
          </p:cNvPr>
          <p:cNvSpPr/>
          <p:nvPr/>
        </p:nvSpPr>
        <p:spPr>
          <a:xfrm rot="776949">
            <a:off x="-346672" y="6270234"/>
            <a:ext cx="1021344" cy="1021344"/>
          </a:xfrm>
          <a:prstGeom prst="ellipse">
            <a:avLst/>
          </a:prstGeom>
          <a:pattFill prst="dkDnDiag">
            <a:fgClr>
              <a:schemeClr val="bg1"/>
            </a:fgClr>
            <a:bgClr>
              <a:srgbClr val="8AAFF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E0FD453-AD8A-43F5-A299-45991D30B7D5}"/>
              </a:ext>
            </a:extLst>
          </p:cNvPr>
          <p:cNvSpPr/>
          <p:nvPr/>
        </p:nvSpPr>
        <p:spPr>
          <a:xfrm rot="18502085">
            <a:off x="437408" y="6064012"/>
            <a:ext cx="158750" cy="158750"/>
          </a:xfrm>
          <a:prstGeom prst="ellipse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4C1BD7-3C2D-4F30-A780-18070CD27AF8}"/>
              </a:ext>
            </a:extLst>
          </p:cNvPr>
          <p:cNvSpPr/>
          <p:nvPr/>
        </p:nvSpPr>
        <p:spPr>
          <a:xfrm>
            <a:off x="1289225" y="4991517"/>
            <a:ext cx="26248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B-PAY </a:t>
            </a:r>
            <a:r>
              <a:rPr lang="ko-KR" altLang="en-US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475E28-EF45-4795-B809-6B27CCC26511}"/>
              </a:ext>
            </a:extLst>
          </p:cNvPr>
          <p:cNvGrpSpPr/>
          <p:nvPr/>
        </p:nvGrpSpPr>
        <p:grpSpPr>
          <a:xfrm>
            <a:off x="5635054" y="2977282"/>
            <a:ext cx="1309523" cy="1412590"/>
            <a:chOff x="5635054" y="2977282"/>
            <a:chExt cx="1309523" cy="141259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289339-1716-4DB5-8ACD-BFB6BF13485A}"/>
                </a:ext>
              </a:extLst>
            </p:cNvPr>
            <p:cNvSpPr/>
            <p:nvPr/>
          </p:nvSpPr>
          <p:spPr>
            <a:xfrm rot="18502085">
              <a:off x="6873609" y="3795631"/>
              <a:ext cx="70968" cy="709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0081555-5FDE-48C5-A390-DBD03F8323F8}"/>
                </a:ext>
              </a:extLst>
            </p:cNvPr>
            <p:cNvGrpSpPr/>
            <p:nvPr/>
          </p:nvGrpSpPr>
          <p:grpSpPr>
            <a:xfrm>
              <a:off x="5635054" y="2977282"/>
              <a:ext cx="1161715" cy="1412590"/>
              <a:chOff x="5635054" y="2977282"/>
              <a:chExt cx="1161715" cy="141259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1D6D80C-7203-4225-A916-4DB65A0716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40"/>
              <a:stretch/>
            </p:blipFill>
            <p:spPr>
              <a:xfrm>
                <a:off x="5635054" y="3939045"/>
                <a:ext cx="1161715" cy="45082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F8CA0E5-AE1E-4FAB-B965-755FD0A7D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8994" y="2977282"/>
                <a:ext cx="853833" cy="853833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1EFC3F-A23C-42CD-BAAE-450A887E23FA}"/>
              </a:ext>
            </a:extLst>
          </p:cNvPr>
          <p:cNvGrpSpPr/>
          <p:nvPr/>
        </p:nvGrpSpPr>
        <p:grpSpPr>
          <a:xfrm>
            <a:off x="6742661" y="1774203"/>
            <a:ext cx="1489624" cy="2856613"/>
            <a:chOff x="6742661" y="1774203"/>
            <a:chExt cx="1489624" cy="2856613"/>
          </a:xfrm>
        </p:grpSpPr>
        <p:sp>
          <p:nvSpPr>
            <p:cNvPr id="30" name="자유형 29">
              <a:extLst>
                <a:ext uri="{FF2B5EF4-FFF2-40B4-BE49-F238E27FC236}">
                  <a16:creationId xmlns:a16="http://schemas.microsoft.com/office/drawing/2014/main" id="{A0717EF3-70EC-4EA8-8B42-D6FA8FCB02A1}"/>
                </a:ext>
              </a:extLst>
            </p:cNvPr>
            <p:cNvSpPr/>
            <p:nvPr/>
          </p:nvSpPr>
          <p:spPr>
            <a:xfrm rot="5400000">
              <a:off x="6059166" y="2457698"/>
              <a:ext cx="2856613" cy="1489624"/>
            </a:xfrm>
            <a:custGeom>
              <a:avLst/>
              <a:gdLst>
                <a:gd name="connsiteX0" fmla="*/ 0 w 2856613"/>
                <a:gd name="connsiteY0" fmla="*/ 753961 h 1489624"/>
                <a:gd name="connsiteX1" fmla="*/ 753961 w 2856613"/>
                <a:gd name="connsiteY1" fmla="*/ 0 h 1489624"/>
                <a:gd name="connsiteX2" fmla="*/ 1492604 w 2856613"/>
                <a:gd name="connsiteY2" fmla="*/ 602012 h 1489624"/>
                <a:gd name="connsiteX3" fmla="*/ 1501463 w 2856613"/>
                <a:gd name="connsiteY3" fmla="*/ 689891 h 1489624"/>
                <a:gd name="connsiteX4" fmla="*/ 1612598 w 2856613"/>
                <a:gd name="connsiteY4" fmla="*/ 672930 h 1489624"/>
                <a:gd name="connsiteX5" fmla="*/ 1743063 w 2856613"/>
                <a:gd name="connsiteY5" fmla="*/ 666342 h 1489624"/>
                <a:gd name="connsiteX6" fmla="*/ 2801153 w 2856613"/>
                <a:gd name="connsiteY6" fmla="*/ 1228924 h 1489624"/>
                <a:gd name="connsiteX7" fmla="*/ 2856613 w 2856613"/>
                <a:gd name="connsiteY7" fmla="*/ 1320214 h 1489624"/>
                <a:gd name="connsiteX8" fmla="*/ 2784847 w 2856613"/>
                <a:gd name="connsiteY8" fmla="*/ 1224242 h 1489624"/>
                <a:gd name="connsiteX9" fmla="*/ 1800213 w 2856613"/>
                <a:gd name="connsiteY9" fmla="*/ 759892 h 1489624"/>
                <a:gd name="connsiteX10" fmla="*/ 1605889 w 2856613"/>
                <a:gd name="connsiteY10" fmla="*/ 774595 h 1489624"/>
                <a:gd name="connsiteX11" fmla="*/ 1428945 w 2856613"/>
                <a:gd name="connsiteY11" fmla="*/ 815374 h 1489624"/>
                <a:gd name="connsiteX12" fmla="*/ 1319044 w 2856613"/>
                <a:gd name="connsiteY12" fmla="*/ 854836 h 1489624"/>
                <a:gd name="connsiteX13" fmla="*/ 645025 w 2856613"/>
                <a:gd name="connsiteY13" fmla="*/ 1403022 h 1489624"/>
                <a:gd name="connsiteX14" fmla="*/ 592412 w 2856613"/>
                <a:gd name="connsiteY14" fmla="*/ 1489624 h 1489624"/>
                <a:gd name="connsiteX15" fmla="*/ 460486 w 2856613"/>
                <a:gd name="connsiteY15" fmla="*/ 1448672 h 1489624"/>
                <a:gd name="connsiteX16" fmla="*/ 0 w 2856613"/>
                <a:gd name="connsiteY16" fmla="*/ 753961 h 148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6613" h="1489624">
                  <a:moveTo>
                    <a:pt x="0" y="753961"/>
                  </a:moveTo>
                  <a:cubicBezTo>
                    <a:pt x="0" y="337560"/>
                    <a:pt x="337560" y="0"/>
                    <a:pt x="753961" y="0"/>
                  </a:cubicBezTo>
                  <a:cubicBezTo>
                    <a:pt x="1118312" y="0"/>
                    <a:pt x="1422300" y="258445"/>
                    <a:pt x="1492604" y="602012"/>
                  </a:cubicBezTo>
                  <a:lnTo>
                    <a:pt x="1501463" y="689891"/>
                  </a:lnTo>
                  <a:lnTo>
                    <a:pt x="1612598" y="672930"/>
                  </a:lnTo>
                  <a:cubicBezTo>
                    <a:pt x="1655494" y="668574"/>
                    <a:pt x="1699018" y="666342"/>
                    <a:pt x="1743063" y="666342"/>
                  </a:cubicBezTo>
                  <a:cubicBezTo>
                    <a:pt x="2183515" y="666342"/>
                    <a:pt x="2571844" y="889502"/>
                    <a:pt x="2801153" y="1228924"/>
                  </a:cubicBezTo>
                  <a:lnTo>
                    <a:pt x="2856613" y="1320214"/>
                  </a:lnTo>
                  <a:lnTo>
                    <a:pt x="2784847" y="1224242"/>
                  </a:lnTo>
                  <a:cubicBezTo>
                    <a:pt x="2550807" y="940652"/>
                    <a:pt x="2196620" y="759892"/>
                    <a:pt x="1800213" y="759892"/>
                  </a:cubicBezTo>
                  <a:cubicBezTo>
                    <a:pt x="1734145" y="759892"/>
                    <a:pt x="1669250" y="764913"/>
                    <a:pt x="1605889" y="774595"/>
                  </a:cubicBezTo>
                  <a:lnTo>
                    <a:pt x="1428945" y="815374"/>
                  </a:lnTo>
                  <a:lnTo>
                    <a:pt x="1319044" y="854836"/>
                  </a:lnTo>
                  <a:cubicBezTo>
                    <a:pt x="1043703" y="967335"/>
                    <a:pt x="809445" y="1159649"/>
                    <a:pt x="645025" y="1403022"/>
                  </a:cubicBezTo>
                  <a:lnTo>
                    <a:pt x="592412" y="1489624"/>
                  </a:lnTo>
                  <a:lnTo>
                    <a:pt x="460486" y="1448672"/>
                  </a:lnTo>
                  <a:cubicBezTo>
                    <a:pt x="189878" y="1334215"/>
                    <a:pt x="0" y="1066262"/>
                    <a:pt x="0" y="753961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23A7C5D-3937-42A5-8D83-F11B82D1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3542" y="2068576"/>
              <a:ext cx="529621" cy="529621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A5C550-8FC4-43E9-B329-7BEABD850122}"/>
              </a:ext>
            </a:extLst>
          </p:cNvPr>
          <p:cNvGrpSpPr/>
          <p:nvPr/>
        </p:nvGrpSpPr>
        <p:grpSpPr>
          <a:xfrm>
            <a:off x="5314354" y="4351040"/>
            <a:ext cx="2856613" cy="1489624"/>
            <a:chOff x="5314354" y="4351040"/>
            <a:chExt cx="2856613" cy="1489624"/>
          </a:xfrm>
        </p:grpSpPr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F75A4402-9B76-48AB-ABBF-4E2F4C0A9D7F}"/>
                </a:ext>
              </a:extLst>
            </p:cNvPr>
            <p:cNvSpPr/>
            <p:nvPr/>
          </p:nvSpPr>
          <p:spPr>
            <a:xfrm rot="10800000">
              <a:off x="5314354" y="4351040"/>
              <a:ext cx="2856613" cy="1489624"/>
            </a:xfrm>
            <a:custGeom>
              <a:avLst/>
              <a:gdLst>
                <a:gd name="connsiteX0" fmla="*/ 592412 w 2856613"/>
                <a:gd name="connsiteY0" fmla="*/ 1489624 h 1489624"/>
                <a:gd name="connsiteX1" fmla="*/ 460486 w 2856613"/>
                <a:gd name="connsiteY1" fmla="*/ 1448672 h 1489624"/>
                <a:gd name="connsiteX2" fmla="*/ 0 w 2856613"/>
                <a:gd name="connsiteY2" fmla="*/ 753961 h 1489624"/>
                <a:gd name="connsiteX3" fmla="*/ 753961 w 2856613"/>
                <a:gd name="connsiteY3" fmla="*/ 0 h 1489624"/>
                <a:gd name="connsiteX4" fmla="*/ 1492604 w 2856613"/>
                <a:gd name="connsiteY4" fmla="*/ 602012 h 1489624"/>
                <a:gd name="connsiteX5" fmla="*/ 1501463 w 2856613"/>
                <a:gd name="connsiteY5" fmla="*/ 689891 h 1489624"/>
                <a:gd name="connsiteX6" fmla="*/ 1612598 w 2856613"/>
                <a:gd name="connsiteY6" fmla="*/ 672930 h 1489624"/>
                <a:gd name="connsiteX7" fmla="*/ 1743063 w 2856613"/>
                <a:gd name="connsiteY7" fmla="*/ 666342 h 1489624"/>
                <a:gd name="connsiteX8" fmla="*/ 2801153 w 2856613"/>
                <a:gd name="connsiteY8" fmla="*/ 1228924 h 1489624"/>
                <a:gd name="connsiteX9" fmla="*/ 2856613 w 2856613"/>
                <a:gd name="connsiteY9" fmla="*/ 1320214 h 1489624"/>
                <a:gd name="connsiteX10" fmla="*/ 2784847 w 2856613"/>
                <a:gd name="connsiteY10" fmla="*/ 1224242 h 1489624"/>
                <a:gd name="connsiteX11" fmla="*/ 1800213 w 2856613"/>
                <a:gd name="connsiteY11" fmla="*/ 759892 h 1489624"/>
                <a:gd name="connsiteX12" fmla="*/ 1605889 w 2856613"/>
                <a:gd name="connsiteY12" fmla="*/ 774595 h 1489624"/>
                <a:gd name="connsiteX13" fmla="*/ 1428945 w 2856613"/>
                <a:gd name="connsiteY13" fmla="*/ 815374 h 1489624"/>
                <a:gd name="connsiteX14" fmla="*/ 1319044 w 2856613"/>
                <a:gd name="connsiteY14" fmla="*/ 854836 h 1489624"/>
                <a:gd name="connsiteX15" fmla="*/ 645025 w 2856613"/>
                <a:gd name="connsiteY15" fmla="*/ 1403022 h 148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6613" h="1489624">
                  <a:moveTo>
                    <a:pt x="592412" y="1489624"/>
                  </a:moveTo>
                  <a:lnTo>
                    <a:pt x="460486" y="1448672"/>
                  </a:lnTo>
                  <a:cubicBezTo>
                    <a:pt x="189878" y="1334215"/>
                    <a:pt x="0" y="1066262"/>
                    <a:pt x="0" y="753961"/>
                  </a:cubicBezTo>
                  <a:cubicBezTo>
                    <a:pt x="0" y="337560"/>
                    <a:pt x="337560" y="0"/>
                    <a:pt x="753961" y="0"/>
                  </a:cubicBezTo>
                  <a:cubicBezTo>
                    <a:pt x="1118312" y="0"/>
                    <a:pt x="1422300" y="258445"/>
                    <a:pt x="1492604" y="602012"/>
                  </a:cubicBezTo>
                  <a:lnTo>
                    <a:pt x="1501463" y="689891"/>
                  </a:lnTo>
                  <a:lnTo>
                    <a:pt x="1612598" y="672930"/>
                  </a:lnTo>
                  <a:cubicBezTo>
                    <a:pt x="1655494" y="668574"/>
                    <a:pt x="1699018" y="666342"/>
                    <a:pt x="1743063" y="666342"/>
                  </a:cubicBezTo>
                  <a:cubicBezTo>
                    <a:pt x="2183515" y="666342"/>
                    <a:pt x="2571844" y="889502"/>
                    <a:pt x="2801153" y="1228924"/>
                  </a:cubicBezTo>
                  <a:lnTo>
                    <a:pt x="2856613" y="1320214"/>
                  </a:lnTo>
                  <a:lnTo>
                    <a:pt x="2784847" y="1224242"/>
                  </a:lnTo>
                  <a:cubicBezTo>
                    <a:pt x="2550807" y="940652"/>
                    <a:pt x="2196620" y="759892"/>
                    <a:pt x="1800213" y="759892"/>
                  </a:cubicBezTo>
                  <a:cubicBezTo>
                    <a:pt x="1734145" y="759892"/>
                    <a:pt x="1669250" y="764913"/>
                    <a:pt x="1605889" y="774595"/>
                  </a:cubicBezTo>
                  <a:lnTo>
                    <a:pt x="1428945" y="815374"/>
                  </a:lnTo>
                  <a:lnTo>
                    <a:pt x="1319044" y="854836"/>
                  </a:lnTo>
                  <a:cubicBezTo>
                    <a:pt x="1043703" y="967335"/>
                    <a:pt x="809445" y="1159649"/>
                    <a:pt x="645025" y="1403022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EA076E5-626C-4DAB-9F88-B1C8C744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33845" y="4922581"/>
              <a:ext cx="559404" cy="559404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497831-7978-4C29-B250-4E52F4409C53}"/>
              </a:ext>
            </a:extLst>
          </p:cNvPr>
          <p:cNvGrpSpPr/>
          <p:nvPr/>
        </p:nvGrpSpPr>
        <p:grpSpPr>
          <a:xfrm>
            <a:off x="4127811" y="2984052"/>
            <a:ext cx="1489624" cy="2856613"/>
            <a:chOff x="4127811" y="2984052"/>
            <a:chExt cx="1489624" cy="2856613"/>
          </a:xfrm>
        </p:grpSpPr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2F614E8C-B1DF-46DB-8578-C2318FFE77B7}"/>
                </a:ext>
              </a:extLst>
            </p:cNvPr>
            <p:cNvSpPr/>
            <p:nvPr/>
          </p:nvSpPr>
          <p:spPr>
            <a:xfrm rot="16200000">
              <a:off x="3444316" y="3667547"/>
              <a:ext cx="2856613" cy="1489624"/>
            </a:xfrm>
            <a:custGeom>
              <a:avLst/>
              <a:gdLst>
                <a:gd name="connsiteX0" fmla="*/ 2856613 w 2856613"/>
                <a:gd name="connsiteY0" fmla="*/ 1320214 h 1489624"/>
                <a:gd name="connsiteX1" fmla="*/ 2784847 w 2856613"/>
                <a:gd name="connsiteY1" fmla="*/ 1224242 h 1489624"/>
                <a:gd name="connsiteX2" fmla="*/ 1800213 w 2856613"/>
                <a:gd name="connsiteY2" fmla="*/ 759892 h 1489624"/>
                <a:gd name="connsiteX3" fmla="*/ 1605889 w 2856613"/>
                <a:gd name="connsiteY3" fmla="*/ 774595 h 1489624"/>
                <a:gd name="connsiteX4" fmla="*/ 1428945 w 2856613"/>
                <a:gd name="connsiteY4" fmla="*/ 815374 h 1489624"/>
                <a:gd name="connsiteX5" fmla="*/ 1319043 w 2856613"/>
                <a:gd name="connsiteY5" fmla="*/ 854836 h 1489624"/>
                <a:gd name="connsiteX6" fmla="*/ 645025 w 2856613"/>
                <a:gd name="connsiteY6" fmla="*/ 1403022 h 1489624"/>
                <a:gd name="connsiteX7" fmla="*/ 592412 w 2856613"/>
                <a:gd name="connsiteY7" fmla="*/ 1489624 h 1489624"/>
                <a:gd name="connsiteX8" fmla="*/ 460486 w 2856613"/>
                <a:gd name="connsiteY8" fmla="*/ 1448672 h 1489624"/>
                <a:gd name="connsiteX9" fmla="*/ 0 w 2856613"/>
                <a:gd name="connsiteY9" fmla="*/ 753961 h 1489624"/>
                <a:gd name="connsiteX10" fmla="*/ 753961 w 2856613"/>
                <a:gd name="connsiteY10" fmla="*/ 0 h 1489624"/>
                <a:gd name="connsiteX11" fmla="*/ 1492604 w 2856613"/>
                <a:gd name="connsiteY11" fmla="*/ 602011 h 1489624"/>
                <a:gd name="connsiteX12" fmla="*/ 1501463 w 2856613"/>
                <a:gd name="connsiteY12" fmla="*/ 689891 h 1489624"/>
                <a:gd name="connsiteX13" fmla="*/ 1612598 w 2856613"/>
                <a:gd name="connsiteY13" fmla="*/ 672930 h 1489624"/>
                <a:gd name="connsiteX14" fmla="*/ 1743063 w 2856613"/>
                <a:gd name="connsiteY14" fmla="*/ 666342 h 1489624"/>
                <a:gd name="connsiteX15" fmla="*/ 2801153 w 2856613"/>
                <a:gd name="connsiteY15" fmla="*/ 1228924 h 148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6613" h="1489624">
                  <a:moveTo>
                    <a:pt x="2856613" y="1320214"/>
                  </a:moveTo>
                  <a:lnTo>
                    <a:pt x="2784847" y="1224242"/>
                  </a:lnTo>
                  <a:cubicBezTo>
                    <a:pt x="2550807" y="940652"/>
                    <a:pt x="2196620" y="759892"/>
                    <a:pt x="1800213" y="759892"/>
                  </a:cubicBezTo>
                  <a:cubicBezTo>
                    <a:pt x="1734145" y="759892"/>
                    <a:pt x="1669250" y="764914"/>
                    <a:pt x="1605889" y="774595"/>
                  </a:cubicBezTo>
                  <a:lnTo>
                    <a:pt x="1428945" y="815374"/>
                  </a:lnTo>
                  <a:lnTo>
                    <a:pt x="1319043" y="854836"/>
                  </a:lnTo>
                  <a:cubicBezTo>
                    <a:pt x="1043703" y="967335"/>
                    <a:pt x="809444" y="1159649"/>
                    <a:pt x="645025" y="1403022"/>
                  </a:cubicBezTo>
                  <a:lnTo>
                    <a:pt x="592412" y="1489624"/>
                  </a:lnTo>
                  <a:lnTo>
                    <a:pt x="460486" y="1448672"/>
                  </a:lnTo>
                  <a:cubicBezTo>
                    <a:pt x="189878" y="1334215"/>
                    <a:pt x="0" y="1066262"/>
                    <a:pt x="0" y="753961"/>
                  </a:cubicBezTo>
                  <a:cubicBezTo>
                    <a:pt x="0" y="337560"/>
                    <a:pt x="337560" y="0"/>
                    <a:pt x="753961" y="0"/>
                  </a:cubicBezTo>
                  <a:cubicBezTo>
                    <a:pt x="1118312" y="0"/>
                    <a:pt x="1422300" y="258444"/>
                    <a:pt x="1492604" y="602011"/>
                  </a:cubicBezTo>
                  <a:lnTo>
                    <a:pt x="1501463" y="689891"/>
                  </a:lnTo>
                  <a:lnTo>
                    <a:pt x="1612598" y="672930"/>
                  </a:lnTo>
                  <a:cubicBezTo>
                    <a:pt x="1655494" y="668574"/>
                    <a:pt x="1699018" y="666342"/>
                    <a:pt x="1743063" y="666342"/>
                  </a:cubicBezTo>
                  <a:cubicBezTo>
                    <a:pt x="2183515" y="666342"/>
                    <a:pt x="2571844" y="889502"/>
                    <a:pt x="2801153" y="1228924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12C1508-4BA5-4DCB-9D3C-B0A7AC1966C8}"/>
                </a:ext>
              </a:extLst>
            </p:cNvPr>
            <p:cNvGrpSpPr/>
            <p:nvPr/>
          </p:nvGrpSpPr>
          <p:grpSpPr>
            <a:xfrm>
              <a:off x="4680921" y="4936037"/>
              <a:ext cx="316597" cy="532492"/>
              <a:chOff x="4577620" y="5351227"/>
              <a:chExt cx="316597" cy="532492"/>
            </a:xfrm>
          </p:grpSpPr>
          <p:sp>
            <p:nvSpPr>
              <p:cNvPr id="55" name="Freeform 36"/>
              <p:cNvSpPr>
                <a:spLocks noEditPoints="1"/>
              </p:cNvSpPr>
              <p:nvPr/>
            </p:nvSpPr>
            <p:spPr bwMode="auto">
              <a:xfrm>
                <a:off x="4577620" y="5351227"/>
                <a:ext cx="316597" cy="532492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8AAF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7A344814-E2C8-4933-B0D3-98AC273FBA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14" t="16007" r="26586" b="19225"/>
              <a:stretch/>
            </p:blipFill>
            <p:spPr>
              <a:xfrm>
                <a:off x="4623761" y="5456872"/>
                <a:ext cx="225846" cy="304109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333672-9D94-4BE7-A6BA-9DAB7107DE4C}"/>
              </a:ext>
            </a:extLst>
          </p:cNvPr>
          <p:cNvGrpSpPr/>
          <p:nvPr/>
        </p:nvGrpSpPr>
        <p:grpSpPr>
          <a:xfrm>
            <a:off x="4127808" y="1712886"/>
            <a:ext cx="2856613" cy="1489624"/>
            <a:chOff x="4127808" y="1712886"/>
            <a:chExt cx="2856613" cy="1489624"/>
          </a:xfrm>
        </p:grpSpPr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EDE1349A-BB50-4838-8524-1FE4F2297B48}"/>
                </a:ext>
              </a:extLst>
            </p:cNvPr>
            <p:cNvSpPr/>
            <p:nvPr/>
          </p:nvSpPr>
          <p:spPr>
            <a:xfrm>
              <a:off x="4127808" y="1712886"/>
              <a:ext cx="2856613" cy="1489624"/>
            </a:xfrm>
            <a:custGeom>
              <a:avLst/>
              <a:gdLst>
                <a:gd name="connsiteX0" fmla="*/ 753961 w 2856613"/>
                <a:gd name="connsiteY0" fmla="*/ 0 h 1489624"/>
                <a:gd name="connsiteX1" fmla="*/ 1492604 w 2856613"/>
                <a:gd name="connsiteY1" fmla="*/ 602012 h 1489624"/>
                <a:gd name="connsiteX2" fmla="*/ 1501463 w 2856613"/>
                <a:gd name="connsiteY2" fmla="*/ 689891 h 1489624"/>
                <a:gd name="connsiteX3" fmla="*/ 1612598 w 2856613"/>
                <a:gd name="connsiteY3" fmla="*/ 672930 h 1489624"/>
                <a:gd name="connsiteX4" fmla="*/ 1743063 w 2856613"/>
                <a:gd name="connsiteY4" fmla="*/ 666342 h 1489624"/>
                <a:gd name="connsiteX5" fmla="*/ 2801153 w 2856613"/>
                <a:gd name="connsiteY5" fmla="*/ 1228924 h 1489624"/>
                <a:gd name="connsiteX6" fmla="*/ 2856613 w 2856613"/>
                <a:gd name="connsiteY6" fmla="*/ 1320214 h 1489624"/>
                <a:gd name="connsiteX7" fmla="*/ 2784847 w 2856613"/>
                <a:gd name="connsiteY7" fmla="*/ 1224242 h 1489624"/>
                <a:gd name="connsiteX8" fmla="*/ 1800213 w 2856613"/>
                <a:gd name="connsiteY8" fmla="*/ 759892 h 1489624"/>
                <a:gd name="connsiteX9" fmla="*/ 1605889 w 2856613"/>
                <a:gd name="connsiteY9" fmla="*/ 774595 h 1489624"/>
                <a:gd name="connsiteX10" fmla="*/ 1428945 w 2856613"/>
                <a:gd name="connsiteY10" fmla="*/ 815374 h 1489624"/>
                <a:gd name="connsiteX11" fmla="*/ 1319044 w 2856613"/>
                <a:gd name="connsiteY11" fmla="*/ 854836 h 1489624"/>
                <a:gd name="connsiteX12" fmla="*/ 645025 w 2856613"/>
                <a:gd name="connsiteY12" fmla="*/ 1403022 h 1489624"/>
                <a:gd name="connsiteX13" fmla="*/ 592412 w 2856613"/>
                <a:gd name="connsiteY13" fmla="*/ 1489624 h 1489624"/>
                <a:gd name="connsiteX14" fmla="*/ 460486 w 2856613"/>
                <a:gd name="connsiteY14" fmla="*/ 1448672 h 1489624"/>
                <a:gd name="connsiteX15" fmla="*/ 0 w 2856613"/>
                <a:gd name="connsiteY15" fmla="*/ 753961 h 1489624"/>
                <a:gd name="connsiteX16" fmla="*/ 753961 w 2856613"/>
                <a:gd name="connsiteY16" fmla="*/ 0 h 148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6613" h="1489624">
                  <a:moveTo>
                    <a:pt x="753961" y="0"/>
                  </a:moveTo>
                  <a:cubicBezTo>
                    <a:pt x="1118312" y="0"/>
                    <a:pt x="1422300" y="258445"/>
                    <a:pt x="1492604" y="602012"/>
                  </a:cubicBezTo>
                  <a:lnTo>
                    <a:pt x="1501463" y="689891"/>
                  </a:lnTo>
                  <a:lnTo>
                    <a:pt x="1612598" y="672930"/>
                  </a:lnTo>
                  <a:cubicBezTo>
                    <a:pt x="1655494" y="668574"/>
                    <a:pt x="1699018" y="666342"/>
                    <a:pt x="1743063" y="666342"/>
                  </a:cubicBezTo>
                  <a:cubicBezTo>
                    <a:pt x="2183515" y="666342"/>
                    <a:pt x="2571844" y="889502"/>
                    <a:pt x="2801153" y="1228924"/>
                  </a:cubicBezTo>
                  <a:lnTo>
                    <a:pt x="2856613" y="1320214"/>
                  </a:lnTo>
                  <a:lnTo>
                    <a:pt x="2784847" y="1224242"/>
                  </a:lnTo>
                  <a:cubicBezTo>
                    <a:pt x="2550807" y="940652"/>
                    <a:pt x="2196620" y="759892"/>
                    <a:pt x="1800213" y="759892"/>
                  </a:cubicBezTo>
                  <a:cubicBezTo>
                    <a:pt x="1734145" y="759892"/>
                    <a:pt x="1669250" y="764913"/>
                    <a:pt x="1605889" y="774595"/>
                  </a:cubicBezTo>
                  <a:lnTo>
                    <a:pt x="1428945" y="815374"/>
                  </a:lnTo>
                  <a:lnTo>
                    <a:pt x="1319044" y="854836"/>
                  </a:lnTo>
                  <a:cubicBezTo>
                    <a:pt x="1043703" y="967335"/>
                    <a:pt x="809445" y="1159649"/>
                    <a:pt x="645025" y="1403022"/>
                  </a:cubicBezTo>
                  <a:lnTo>
                    <a:pt x="592412" y="1489624"/>
                  </a:lnTo>
                  <a:lnTo>
                    <a:pt x="460486" y="1448672"/>
                  </a:lnTo>
                  <a:cubicBezTo>
                    <a:pt x="189878" y="1334215"/>
                    <a:pt x="0" y="1066262"/>
                    <a:pt x="0" y="753961"/>
                  </a:cubicBezTo>
                  <a:cubicBezTo>
                    <a:pt x="0" y="337560"/>
                    <a:pt x="337560" y="0"/>
                    <a:pt x="7539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35CE9FB-A25D-4A93-B604-78569F46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52609" y="2020976"/>
              <a:ext cx="577221" cy="577221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C6D730B-2E8A-4BEB-B3A4-2897EF4EFF31}"/>
              </a:ext>
            </a:extLst>
          </p:cNvPr>
          <p:cNvSpPr/>
          <p:nvPr/>
        </p:nvSpPr>
        <p:spPr>
          <a:xfrm>
            <a:off x="1293999" y="2157616"/>
            <a:ext cx="26248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B-PAY </a:t>
            </a:r>
            <a:r>
              <a:rPr lang="ko-KR" altLang="en-US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관리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F254EFD-49E1-4484-B2D6-EC6649B352B7}"/>
              </a:ext>
            </a:extLst>
          </p:cNvPr>
          <p:cNvSpPr/>
          <p:nvPr/>
        </p:nvSpPr>
        <p:spPr>
          <a:xfrm>
            <a:off x="7608352" y="2157616"/>
            <a:ext cx="26248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b="1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제휴시설 </a:t>
            </a:r>
            <a:r>
              <a:rPr lang="ko-KR" altLang="en-US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7618CF0-B6B7-4EF6-A0F8-BAB57EF5CF5F}"/>
              </a:ext>
            </a:extLst>
          </p:cNvPr>
          <p:cNvSpPr/>
          <p:nvPr/>
        </p:nvSpPr>
        <p:spPr>
          <a:xfrm>
            <a:off x="7608352" y="4922581"/>
            <a:ext cx="26248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 관리</a:t>
            </a:r>
          </a:p>
        </p:txBody>
      </p:sp>
    </p:spTree>
    <p:extLst>
      <p:ext uri="{BB962C8B-B14F-4D97-AF65-F5344CB8AC3E}">
        <p14:creationId xmlns:p14="http://schemas.microsoft.com/office/powerpoint/2010/main" val="344750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5" grpId="0"/>
      <p:bldP spid="66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9336D89-52F4-43AE-9A70-087697D0D805}"/>
                </a:ext>
              </a:extLst>
            </p:cNvPr>
            <p:cNvSpPr/>
            <p:nvPr/>
          </p:nvSpPr>
          <p:spPr>
            <a:xfrm>
              <a:off x="295564" y="205508"/>
              <a:ext cx="11702472" cy="6446982"/>
            </a:xfrm>
            <a:prstGeom prst="roundRect">
              <a:avLst>
                <a:gd name="adj" fmla="val 2900"/>
              </a:avLst>
            </a:prstGeom>
            <a:noFill/>
            <a:ln w="76200" cmpd="dbl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6B1CCF0-D8CA-415E-8EF4-8EFEAB23395D}"/>
                </a:ext>
              </a:extLst>
            </p:cNvPr>
            <p:cNvSpPr/>
            <p:nvPr/>
          </p:nvSpPr>
          <p:spPr>
            <a:xfrm rot="16200000" flipH="1">
              <a:off x="11485884" y="5646162"/>
              <a:ext cx="509193" cy="864940"/>
            </a:xfrm>
            <a:custGeom>
              <a:avLst/>
              <a:gdLst>
                <a:gd name="connsiteX0" fmla="*/ 854778 w 1025734"/>
                <a:gd name="connsiteY0" fmla="*/ 0 h 1742363"/>
                <a:gd name="connsiteX1" fmla="*/ 1025734 w 1025734"/>
                <a:gd name="connsiteY1" fmla="*/ 170956 h 1742363"/>
                <a:gd name="connsiteX2" fmla="*/ 1025733 w 1025734"/>
                <a:gd name="connsiteY2" fmla="*/ 1095911 h 1742363"/>
                <a:gd name="connsiteX3" fmla="*/ 1025733 w 1025734"/>
                <a:gd name="connsiteY3" fmla="*/ 1742363 h 1742363"/>
                <a:gd name="connsiteX4" fmla="*/ 0 w 1025734"/>
                <a:gd name="connsiteY4" fmla="*/ 1742363 h 1742363"/>
                <a:gd name="connsiteX5" fmla="*/ 0 w 1025734"/>
                <a:gd name="connsiteY5" fmla="*/ 1395951 h 1742363"/>
                <a:gd name="connsiteX6" fmla="*/ 0 w 1025734"/>
                <a:gd name="connsiteY6" fmla="*/ 519124 h 1742363"/>
                <a:gd name="connsiteX7" fmla="*/ 0 w 1025734"/>
                <a:gd name="connsiteY7" fmla="*/ 470997 h 1742363"/>
                <a:gd name="connsiteX8" fmla="*/ 170956 w 1025734"/>
                <a:gd name="connsiteY8" fmla="*/ 300041 h 1742363"/>
                <a:gd name="connsiteX9" fmla="*/ 341912 w 1025734"/>
                <a:gd name="connsiteY9" fmla="*/ 470997 h 1742363"/>
                <a:gd name="connsiteX10" fmla="*/ 341912 w 1025734"/>
                <a:gd name="connsiteY10" fmla="*/ 904942 h 1742363"/>
                <a:gd name="connsiteX11" fmla="*/ 355346 w 1025734"/>
                <a:gd name="connsiteY11" fmla="*/ 971483 h 1742363"/>
                <a:gd name="connsiteX12" fmla="*/ 512867 w 1025734"/>
                <a:gd name="connsiteY12" fmla="*/ 1075895 h 1742363"/>
                <a:gd name="connsiteX13" fmla="*/ 512866 w 1025734"/>
                <a:gd name="connsiteY13" fmla="*/ 1075896 h 1742363"/>
                <a:gd name="connsiteX14" fmla="*/ 683822 w 1025734"/>
                <a:gd name="connsiteY14" fmla="*/ 904940 h 1742363"/>
                <a:gd name="connsiteX15" fmla="*/ 683822 w 1025734"/>
                <a:gd name="connsiteY15" fmla="*/ 170956 h 1742363"/>
                <a:gd name="connsiteX16" fmla="*/ 854778 w 1025734"/>
                <a:gd name="connsiteY16" fmla="*/ 0 h 17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25734" h="1742363">
                  <a:moveTo>
                    <a:pt x="854778" y="0"/>
                  </a:moveTo>
                  <a:cubicBezTo>
                    <a:pt x="949194" y="0"/>
                    <a:pt x="1025734" y="76540"/>
                    <a:pt x="1025734" y="170956"/>
                  </a:cubicBezTo>
                  <a:cubicBezTo>
                    <a:pt x="1025734" y="479274"/>
                    <a:pt x="1025733" y="787593"/>
                    <a:pt x="1025733" y="1095911"/>
                  </a:cubicBezTo>
                  <a:lnTo>
                    <a:pt x="1025733" y="1742363"/>
                  </a:lnTo>
                  <a:lnTo>
                    <a:pt x="0" y="1742363"/>
                  </a:lnTo>
                  <a:lnTo>
                    <a:pt x="0" y="1395951"/>
                  </a:lnTo>
                  <a:lnTo>
                    <a:pt x="0" y="519124"/>
                  </a:lnTo>
                  <a:lnTo>
                    <a:pt x="0" y="470997"/>
                  </a:lnTo>
                  <a:cubicBezTo>
                    <a:pt x="0" y="376581"/>
                    <a:pt x="76540" y="300041"/>
                    <a:pt x="170956" y="300041"/>
                  </a:cubicBezTo>
                  <a:cubicBezTo>
                    <a:pt x="265372" y="300041"/>
                    <a:pt x="341912" y="376581"/>
                    <a:pt x="341912" y="470997"/>
                  </a:cubicBezTo>
                  <a:lnTo>
                    <a:pt x="341912" y="904942"/>
                  </a:lnTo>
                  <a:lnTo>
                    <a:pt x="355346" y="971483"/>
                  </a:lnTo>
                  <a:cubicBezTo>
                    <a:pt x="381299" y="1032841"/>
                    <a:pt x="442055" y="1075895"/>
                    <a:pt x="512867" y="1075895"/>
                  </a:cubicBezTo>
                  <a:lnTo>
                    <a:pt x="512866" y="1075896"/>
                  </a:lnTo>
                  <a:cubicBezTo>
                    <a:pt x="607282" y="1075896"/>
                    <a:pt x="683822" y="999356"/>
                    <a:pt x="683822" y="904940"/>
                  </a:cubicBezTo>
                  <a:lnTo>
                    <a:pt x="683822" y="170956"/>
                  </a:lnTo>
                  <a:cubicBezTo>
                    <a:pt x="683822" y="76540"/>
                    <a:pt x="760362" y="0"/>
                    <a:pt x="85477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8AA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액자 22">
              <a:extLst>
                <a:ext uri="{FF2B5EF4-FFF2-40B4-BE49-F238E27FC236}">
                  <a16:creationId xmlns:a16="http://schemas.microsoft.com/office/drawing/2014/main" id="{86561ED6-3D15-44A4-8ED6-332E2726B87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11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1299F3-C905-4EE3-8A40-3A864318837C}"/>
              </a:ext>
            </a:extLst>
          </p:cNvPr>
          <p:cNvSpPr/>
          <p:nvPr/>
        </p:nvSpPr>
        <p:spPr>
          <a:xfrm>
            <a:off x="2697022" y="511923"/>
            <a:ext cx="68995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사용자별 기능 </a:t>
            </a:r>
            <a:r>
              <a:rPr lang="en-US" altLang="ko-KR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제휴시설 직원</a:t>
            </a:r>
            <a:r>
              <a:rPr lang="en-US" altLang="ko-KR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]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ADA1C66-36D3-4440-991E-8EFBC259A921}"/>
              </a:ext>
            </a:extLst>
          </p:cNvPr>
          <p:cNvSpPr/>
          <p:nvPr/>
        </p:nvSpPr>
        <p:spPr>
          <a:xfrm>
            <a:off x="2505964" y="2503939"/>
            <a:ext cx="2832685" cy="283268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  <a:alpha val="9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A47F697-0561-4729-B5F2-E484DB627907}"/>
              </a:ext>
            </a:extLst>
          </p:cNvPr>
          <p:cNvSpPr/>
          <p:nvPr/>
        </p:nvSpPr>
        <p:spPr>
          <a:xfrm>
            <a:off x="3179817" y="3171469"/>
            <a:ext cx="1497626" cy="1497626"/>
          </a:xfrm>
          <a:prstGeom prst="ellipse">
            <a:avLst/>
          </a:prstGeom>
          <a:solidFill>
            <a:srgbClr val="8AAFF2"/>
          </a:solidFill>
          <a:ln w="28575">
            <a:solidFill>
              <a:srgbClr val="7FA8F1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842EE75-9B99-4353-B4D5-AAC2EEF1746B}"/>
              </a:ext>
            </a:extLst>
          </p:cNvPr>
          <p:cNvSpPr/>
          <p:nvPr/>
        </p:nvSpPr>
        <p:spPr>
          <a:xfrm>
            <a:off x="2244562" y="2242535"/>
            <a:ext cx="3355493" cy="3355493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5FDD75-8951-4B97-BE84-97D60A57C926}"/>
              </a:ext>
            </a:extLst>
          </p:cNvPr>
          <p:cNvGrpSpPr/>
          <p:nvPr/>
        </p:nvGrpSpPr>
        <p:grpSpPr>
          <a:xfrm>
            <a:off x="3007365" y="2820005"/>
            <a:ext cx="1846882" cy="2018228"/>
            <a:chOff x="3007365" y="2820005"/>
            <a:chExt cx="1846882" cy="201822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D9FBB33-AB8E-4096-8045-A886DAA34170}"/>
                </a:ext>
              </a:extLst>
            </p:cNvPr>
            <p:cNvCxnSpPr>
              <a:stCxn id="37" idx="0"/>
              <a:endCxn id="49" idx="4"/>
            </p:cNvCxnSpPr>
            <p:nvPr/>
          </p:nvCxnSpPr>
          <p:spPr>
            <a:xfrm flipH="1" flipV="1">
              <a:off x="3922308" y="2820005"/>
              <a:ext cx="6323" cy="351465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9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E7AEAEC-D437-4D18-8AC3-4086E2BF52A9}"/>
                </a:ext>
              </a:extLst>
            </p:cNvPr>
            <p:cNvCxnSpPr>
              <a:stCxn id="43" idx="7"/>
              <a:endCxn id="37" idx="3"/>
            </p:cNvCxnSpPr>
            <p:nvPr/>
          </p:nvCxnSpPr>
          <p:spPr>
            <a:xfrm flipV="1">
              <a:off x="3007365" y="4449773"/>
              <a:ext cx="391774" cy="38846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9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9C369B-8786-4CB0-9093-D78D9552B892}"/>
                </a:ext>
              </a:extLst>
            </p:cNvPr>
            <p:cNvCxnSpPr>
              <a:stCxn id="40" idx="1"/>
              <a:endCxn id="37" idx="5"/>
            </p:cNvCxnSpPr>
            <p:nvPr/>
          </p:nvCxnSpPr>
          <p:spPr>
            <a:xfrm flipH="1" flipV="1">
              <a:off x="4458120" y="4449773"/>
              <a:ext cx="396127" cy="38846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9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1B73D3EA-7578-499C-BBBB-B11D6D907B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97" y="3451851"/>
            <a:ext cx="928122" cy="92812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A72978-1A9F-4AE0-8DC5-F0F08FB21557}"/>
              </a:ext>
            </a:extLst>
          </p:cNvPr>
          <p:cNvGrpSpPr/>
          <p:nvPr/>
        </p:nvGrpSpPr>
        <p:grpSpPr>
          <a:xfrm>
            <a:off x="4685110" y="4669095"/>
            <a:ext cx="1154940" cy="1154940"/>
            <a:chOff x="4685110" y="4669095"/>
            <a:chExt cx="1154940" cy="11549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F54ADB-3EDD-481F-A09D-C8345BBB7C86}"/>
                </a:ext>
              </a:extLst>
            </p:cNvPr>
            <p:cNvGrpSpPr/>
            <p:nvPr/>
          </p:nvGrpSpPr>
          <p:grpSpPr>
            <a:xfrm>
              <a:off x="4685110" y="4669095"/>
              <a:ext cx="1154940" cy="1154940"/>
              <a:chOff x="6777281" y="4096543"/>
              <a:chExt cx="1154723" cy="1154723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98DFE08-6884-4E20-A932-B2782EA624FA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rgbClr val="B0C9F6"/>
              </a:solidFill>
              <a:ln w="1905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2FE6E61-3C70-4715-8300-7B2B8440F7EA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664C2CE-3BCE-4F9F-B4EF-72FD74C9F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4670" y="4962764"/>
              <a:ext cx="555815" cy="55581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CDC6E7-6B98-49CB-B7F3-341976A9A004}"/>
              </a:ext>
            </a:extLst>
          </p:cNvPr>
          <p:cNvGrpSpPr/>
          <p:nvPr/>
        </p:nvGrpSpPr>
        <p:grpSpPr>
          <a:xfrm>
            <a:off x="3344837" y="1665065"/>
            <a:ext cx="1154940" cy="1154940"/>
            <a:chOff x="3344837" y="1665065"/>
            <a:chExt cx="1154940" cy="115494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62B495D-3A62-4519-BEC0-6961652D09A6}"/>
                </a:ext>
              </a:extLst>
            </p:cNvPr>
            <p:cNvSpPr/>
            <p:nvPr/>
          </p:nvSpPr>
          <p:spPr>
            <a:xfrm>
              <a:off x="3344837" y="1665065"/>
              <a:ext cx="1154940" cy="1154940"/>
            </a:xfrm>
            <a:prstGeom prst="ellipse">
              <a:avLst/>
            </a:prstGeom>
            <a:solidFill>
              <a:srgbClr val="B0C9F6"/>
            </a:solidFill>
            <a:ln w="19050">
              <a:solidFill>
                <a:schemeClr val="tx1">
                  <a:lumMod val="50000"/>
                  <a:lumOff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151EA1B-C363-400E-9E02-1D2F7301386C}"/>
                </a:ext>
              </a:extLst>
            </p:cNvPr>
            <p:cNvSpPr/>
            <p:nvPr/>
          </p:nvSpPr>
          <p:spPr>
            <a:xfrm>
              <a:off x="3421050" y="1741278"/>
              <a:ext cx="1002511" cy="10025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0EDA19C0-2DCE-4064-BBEC-88527EE5C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95844" y="1998863"/>
              <a:ext cx="510655" cy="51065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9832F7-852C-40B7-8768-A42B7BB111A0}"/>
              </a:ext>
            </a:extLst>
          </p:cNvPr>
          <p:cNvGrpSpPr/>
          <p:nvPr/>
        </p:nvGrpSpPr>
        <p:grpSpPr>
          <a:xfrm>
            <a:off x="2021563" y="4669095"/>
            <a:ext cx="1154940" cy="1154940"/>
            <a:chOff x="2021563" y="4669095"/>
            <a:chExt cx="1154940" cy="115494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2484CF8-CE1F-40D6-90CB-65239AD076B9}"/>
                </a:ext>
              </a:extLst>
            </p:cNvPr>
            <p:cNvSpPr/>
            <p:nvPr/>
          </p:nvSpPr>
          <p:spPr>
            <a:xfrm>
              <a:off x="2021563" y="4669095"/>
              <a:ext cx="1154940" cy="1154940"/>
            </a:xfrm>
            <a:prstGeom prst="ellipse">
              <a:avLst/>
            </a:prstGeom>
            <a:solidFill>
              <a:srgbClr val="B0C9F6"/>
            </a:solidFill>
            <a:ln w="19050">
              <a:solidFill>
                <a:schemeClr val="tx1">
                  <a:lumMod val="50000"/>
                  <a:lumOff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13B1238-46AB-4EFA-8443-41FF478DCD90}"/>
                </a:ext>
              </a:extLst>
            </p:cNvPr>
            <p:cNvSpPr/>
            <p:nvPr/>
          </p:nvSpPr>
          <p:spPr>
            <a:xfrm>
              <a:off x="2097776" y="4745308"/>
              <a:ext cx="1002511" cy="10025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BA16E11C-2ABF-4843-9E2B-90E2B830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42185" y="4983668"/>
              <a:ext cx="510799" cy="510799"/>
            </a:xfrm>
            <a:prstGeom prst="rect">
              <a:avLst/>
            </a:prstGeom>
          </p:spPr>
        </p:pic>
      </p:grp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46B0A8DA-2E9C-4BE1-9255-85F7EAE92C9A}"/>
              </a:ext>
            </a:extLst>
          </p:cNvPr>
          <p:cNvSpPr/>
          <p:nvPr/>
        </p:nvSpPr>
        <p:spPr>
          <a:xfrm>
            <a:off x="6689226" y="2562855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그룹수업 관리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BFC5C2F-4E37-470A-BD71-439A86023F4B}"/>
              </a:ext>
            </a:extLst>
          </p:cNvPr>
          <p:cNvSpPr/>
          <p:nvPr/>
        </p:nvSpPr>
        <p:spPr>
          <a:xfrm>
            <a:off x="6689226" y="4754559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체형분석 시스템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0DA56561-B6AF-4365-9BBB-7B61AA59C50F}"/>
              </a:ext>
            </a:extLst>
          </p:cNvPr>
          <p:cNvSpPr/>
          <p:nvPr/>
        </p:nvSpPr>
        <p:spPr>
          <a:xfrm>
            <a:off x="6689226" y="3293423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스케줄 관리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D76A95CB-8279-4E1B-8FE5-38E3AA504BDE}"/>
              </a:ext>
            </a:extLst>
          </p:cNvPr>
          <p:cNvSpPr/>
          <p:nvPr/>
        </p:nvSpPr>
        <p:spPr>
          <a:xfrm>
            <a:off x="6689226" y="4023991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제휴시설 정보 조회</a:t>
            </a: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16EF1FC7-1876-4ACA-BF18-D1D175D456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44" y="511923"/>
            <a:ext cx="901700" cy="3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9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125" grpId="0"/>
      <p:bldP spid="126" grpId="0"/>
      <p:bldP spid="128" grpId="0"/>
      <p:bldP spid="1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847F19A4-8730-4005-9150-7AAB95377FDF}"/>
              </a:ext>
            </a:extLst>
          </p:cNvPr>
          <p:cNvSpPr/>
          <p:nvPr/>
        </p:nvSpPr>
        <p:spPr>
          <a:xfrm>
            <a:off x="6896749" y="1632001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관리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9336D89-52F4-43AE-9A70-087697D0D805}"/>
                </a:ext>
              </a:extLst>
            </p:cNvPr>
            <p:cNvSpPr/>
            <p:nvPr/>
          </p:nvSpPr>
          <p:spPr>
            <a:xfrm>
              <a:off x="295564" y="205508"/>
              <a:ext cx="11702472" cy="6446982"/>
            </a:xfrm>
            <a:prstGeom prst="roundRect">
              <a:avLst>
                <a:gd name="adj" fmla="val 2900"/>
              </a:avLst>
            </a:prstGeom>
            <a:noFill/>
            <a:ln w="76200" cmpd="dbl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6B1CCF0-D8CA-415E-8EF4-8EFEAB23395D}"/>
                </a:ext>
              </a:extLst>
            </p:cNvPr>
            <p:cNvSpPr/>
            <p:nvPr/>
          </p:nvSpPr>
          <p:spPr>
            <a:xfrm rot="16200000" flipH="1">
              <a:off x="11485884" y="5646162"/>
              <a:ext cx="509193" cy="864940"/>
            </a:xfrm>
            <a:custGeom>
              <a:avLst/>
              <a:gdLst>
                <a:gd name="connsiteX0" fmla="*/ 854778 w 1025734"/>
                <a:gd name="connsiteY0" fmla="*/ 0 h 1742363"/>
                <a:gd name="connsiteX1" fmla="*/ 1025734 w 1025734"/>
                <a:gd name="connsiteY1" fmla="*/ 170956 h 1742363"/>
                <a:gd name="connsiteX2" fmla="*/ 1025733 w 1025734"/>
                <a:gd name="connsiteY2" fmla="*/ 1095911 h 1742363"/>
                <a:gd name="connsiteX3" fmla="*/ 1025733 w 1025734"/>
                <a:gd name="connsiteY3" fmla="*/ 1742363 h 1742363"/>
                <a:gd name="connsiteX4" fmla="*/ 0 w 1025734"/>
                <a:gd name="connsiteY4" fmla="*/ 1742363 h 1742363"/>
                <a:gd name="connsiteX5" fmla="*/ 0 w 1025734"/>
                <a:gd name="connsiteY5" fmla="*/ 1395951 h 1742363"/>
                <a:gd name="connsiteX6" fmla="*/ 0 w 1025734"/>
                <a:gd name="connsiteY6" fmla="*/ 519124 h 1742363"/>
                <a:gd name="connsiteX7" fmla="*/ 0 w 1025734"/>
                <a:gd name="connsiteY7" fmla="*/ 470997 h 1742363"/>
                <a:gd name="connsiteX8" fmla="*/ 170956 w 1025734"/>
                <a:gd name="connsiteY8" fmla="*/ 300041 h 1742363"/>
                <a:gd name="connsiteX9" fmla="*/ 341912 w 1025734"/>
                <a:gd name="connsiteY9" fmla="*/ 470997 h 1742363"/>
                <a:gd name="connsiteX10" fmla="*/ 341912 w 1025734"/>
                <a:gd name="connsiteY10" fmla="*/ 904942 h 1742363"/>
                <a:gd name="connsiteX11" fmla="*/ 355346 w 1025734"/>
                <a:gd name="connsiteY11" fmla="*/ 971483 h 1742363"/>
                <a:gd name="connsiteX12" fmla="*/ 512867 w 1025734"/>
                <a:gd name="connsiteY12" fmla="*/ 1075895 h 1742363"/>
                <a:gd name="connsiteX13" fmla="*/ 512866 w 1025734"/>
                <a:gd name="connsiteY13" fmla="*/ 1075896 h 1742363"/>
                <a:gd name="connsiteX14" fmla="*/ 683822 w 1025734"/>
                <a:gd name="connsiteY14" fmla="*/ 904940 h 1742363"/>
                <a:gd name="connsiteX15" fmla="*/ 683822 w 1025734"/>
                <a:gd name="connsiteY15" fmla="*/ 170956 h 1742363"/>
                <a:gd name="connsiteX16" fmla="*/ 854778 w 1025734"/>
                <a:gd name="connsiteY16" fmla="*/ 0 h 17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25734" h="1742363">
                  <a:moveTo>
                    <a:pt x="854778" y="0"/>
                  </a:moveTo>
                  <a:cubicBezTo>
                    <a:pt x="949194" y="0"/>
                    <a:pt x="1025734" y="76540"/>
                    <a:pt x="1025734" y="170956"/>
                  </a:cubicBezTo>
                  <a:cubicBezTo>
                    <a:pt x="1025734" y="479274"/>
                    <a:pt x="1025733" y="787593"/>
                    <a:pt x="1025733" y="1095911"/>
                  </a:cubicBezTo>
                  <a:lnTo>
                    <a:pt x="1025733" y="1742363"/>
                  </a:lnTo>
                  <a:lnTo>
                    <a:pt x="0" y="1742363"/>
                  </a:lnTo>
                  <a:lnTo>
                    <a:pt x="0" y="1395951"/>
                  </a:lnTo>
                  <a:lnTo>
                    <a:pt x="0" y="519124"/>
                  </a:lnTo>
                  <a:lnTo>
                    <a:pt x="0" y="470997"/>
                  </a:lnTo>
                  <a:cubicBezTo>
                    <a:pt x="0" y="376581"/>
                    <a:pt x="76540" y="300041"/>
                    <a:pt x="170956" y="300041"/>
                  </a:cubicBezTo>
                  <a:cubicBezTo>
                    <a:pt x="265372" y="300041"/>
                    <a:pt x="341912" y="376581"/>
                    <a:pt x="341912" y="470997"/>
                  </a:cubicBezTo>
                  <a:lnTo>
                    <a:pt x="341912" y="904942"/>
                  </a:lnTo>
                  <a:lnTo>
                    <a:pt x="355346" y="971483"/>
                  </a:lnTo>
                  <a:cubicBezTo>
                    <a:pt x="381299" y="1032841"/>
                    <a:pt x="442055" y="1075895"/>
                    <a:pt x="512867" y="1075895"/>
                  </a:cubicBezTo>
                  <a:lnTo>
                    <a:pt x="512866" y="1075896"/>
                  </a:lnTo>
                  <a:cubicBezTo>
                    <a:pt x="607282" y="1075896"/>
                    <a:pt x="683822" y="999356"/>
                    <a:pt x="683822" y="904940"/>
                  </a:cubicBezTo>
                  <a:lnTo>
                    <a:pt x="683822" y="170956"/>
                  </a:lnTo>
                  <a:cubicBezTo>
                    <a:pt x="683822" y="76540"/>
                    <a:pt x="760362" y="0"/>
                    <a:pt x="85477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8AA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액자 22">
              <a:extLst>
                <a:ext uri="{FF2B5EF4-FFF2-40B4-BE49-F238E27FC236}">
                  <a16:creationId xmlns:a16="http://schemas.microsoft.com/office/drawing/2014/main" id="{86561ED6-3D15-44A4-8ED6-332E2726B87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11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1299F3-C905-4EE3-8A40-3A864318837C}"/>
              </a:ext>
            </a:extLst>
          </p:cNvPr>
          <p:cNvSpPr/>
          <p:nvPr/>
        </p:nvSpPr>
        <p:spPr>
          <a:xfrm>
            <a:off x="2697022" y="511923"/>
            <a:ext cx="68995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사용자별 기능 </a:t>
            </a:r>
            <a:r>
              <a:rPr lang="en-US" altLang="ko-KR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제휴시설</a:t>
            </a:r>
            <a:r>
              <a:rPr lang="en-US" altLang="ko-KR" sz="3200" b="1" kern="0" dirty="0">
                <a:ln>
                  <a:solidFill>
                    <a:srgbClr val="6495ED">
                      <a:alpha val="0"/>
                    </a:srgbClr>
                  </a:solidFill>
                </a:ln>
                <a:solidFill>
                  <a:srgbClr val="6495E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]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ADA1C66-36D3-4440-991E-8EFBC259A921}"/>
              </a:ext>
            </a:extLst>
          </p:cNvPr>
          <p:cNvSpPr/>
          <p:nvPr/>
        </p:nvSpPr>
        <p:spPr>
          <a:xfrm>
            <a:off x="2764761" y="2503939"/>
            <a:ext cx="2832685" cy="283268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  <a:alpha val="9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842EE75-9B99-4353-B4D5-AAC2EEF1746B}"/>
              </a:ext>
            </a:extLst>
          </p:cNvPr>
          <p:cNvSpPr/>
          <p:nvPr/>
        </p:nvSpPr>
        <p:spPr>
          <a:xfrm>
            <a:off x="2503359" y="2242535"/>
            <a:ext cx="3355493" cy="3355493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9651A0-453A-4C49-8B18-254BDE987079}"/>
              </a:ext>
            </a:extLst>
          </p:cNvPr>
          <p:cNvGrpSpPr/>
          <p:nvPr/>
        </p:nvGrpSpPr>
        <p:grpSpPr>
          <a:xfrm>
            <a:off x="3266162" y="2820005"/>
            <a:ext cx="1846882" cy="2018228"/>
            <a:chOff x="3266162" y="2820005"/>
            <a:chExt cx="1846882" cy="201822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D9FBB33-AB8E-4096-8045-A886DAA34170}"/>
                </a:ext>
              </a:extLst>
            </p:cNvPr>
            <p:cNvCxnSpPr>
              <a:stCxn id="37" idx="0"/>
              <a:endCxn id="49" idx="4"/>
            </p:cNvCxnSpPr>
            <p:nvPr/>
          </p:nvCxnSpPr>
          <p:spPr>
            <a:xfrm flipH="1" flipV="1">
              <a:off x="4181105" y="2820005"/>
              <a:ext cx="6323" cy="351465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9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E7AEAEC-D437-4D18-8AC3-4086E2BF52A9}"/>
                </a:ext>
              </a:extLst>
            </p:cNvPr>
            <p:cNvCxnSpPr>
              <a:stCxn id="43" idx="7"/>
              <a:endCxn id="37" idx="3"/>
            </p:cNvCxnSpPr>
            <p:nvPr/>
          </p:nvCxnSpPr>
          <p:spPr>
            <a:xfrm flipV="1">
              <a:off x="3266162" y="4449773"/>
              <a:ext cx="391774" cy="38846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9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9C369B-8786-4CB0-9093-D78D9552B892}"/>
                </a:ext>
              </a:extLst>
            </p:cNvPr>
            <p:cNvCxnSpPr>
              <a:stCxn id="40" idx="1"/>
              <a:endCxn id="37" idx="5"/>
            </p:cNvCxnSpPr>
            <p:nvPr/>
          </p:nvCxnSpPr>
          <p:spPr>
            <a:xfrm flipH="1" flipV="1">
              <a:off x="4716917" y="4449773"/>
              <a:ext cx="396127" cy="38846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9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BC7FA7-74CC-41DF-965C-A8B0B424F45C}"/>
              </a:ext>
            </a:extLst>
          </p:cNvPr>
          <p:cNvGrpSpPr/>
          <p:nvPr/>
        </p:nvGrpSpPr>
        <p:grpSpPr>
          <a:xfrm>
            <a:off x="3603634" y="1665065"/>
            <a:ext cx="1154940" cy="1154940"/>
            <a:chOff x="3603634" y="1665065"/>
            <a:chExt cx="1154940" cy="115494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62B495D-3A62-4519-BEC0-6961652D09A6}"/>
                </a:ext>
              </a:extLst>
            </p:cNvPr>
            <p:cNvSpPr/>
            <p:nvPr/>
          </p:nvSpPr>
          <p:spPr>
            <a:xfrm>
              <a:off x="3603634" y="1665065"/>
              <a:ext cx="1154940" cy="1154940"/>
            </a:xfrm>
            <a:prstGeom prst="ellipse">
              <a:avLst/>
            </a:prstGeom>
            <a:solidFill>
              <a:srgbClr val="B0C9F6"/>
            </a:solidFill>
            <a:ln w="19050">
              <a:solidFill>
                <a:schemeClr val="tx1">
                  <a:lumMod val="50000"/>
                  <a:lumOff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151EA1B-C363-400E-9E02-1D2F7301386C}"/>
                </a:ext>
              </a:extLst>
            </p:cNvPr>
            <p:cNvSpPr/>
            <p:nvPr/>
          </p:nvSpPr>
          <p:spPr>
            <a:xfrm>
              <a:off x="3679847" y="1741278"/>
              <a:ext cx="1002511" cy="10025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BA16E11C-2ABF-4843-9E2B-90E2B830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5702" y="1962185"/>
              <a:ext cx="510799" cy="510799"/>
            </a:xfrm>
            <a:prstGeom prst="rect">
              <a:avLst/>
            </a:prstGeom>
          </p:spPr>
        </p:pic>
      </p:grp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46B0A8DA-2E9C-4BE1-9255-85F7EAE92C9A}"/>
              </a:ext>
            </a:extLst>
          </p:cNvPr>
          <p:cNvSpPr/>
          <p:nvPr/>
        </p:nvSpPr>
        <p:spPr>
          <a:xfrm>
            <a:off x="6896749" y="2212240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직원 관리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BFC5C2F-4E37-470A-BD71-439A86023F4B}"/>
              </a:ext>
            </a:extLst>
          </p:cNvPr>
          <p:cNvSpPr/>
          <p:nvPr/>
        </p:nvSpPr>
        <p:spPr>
          <a:xfrm>
            <a:off x="6896749" y="3952957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락커</a:t>
            </a: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9442A194-9C65-4313-8D94-4CDAA8CF7F5D}"/>
              </a:ext>
            </a:extLst>
          </p:cNvPr>
          <p:cNvSpPr/>
          <p:nvPr/>
        </p:nvSpPr>
        <p:spPr>
          <a:xfrm>
            <a:off x="6896749" y="4533196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회계 관리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0DA56561-B6AF-4365-9BBB-7B61AA59C50F}"/>
              </a:ext>
            </a:extLst>
          </p:cNvPr>
          <p:cNvSpPr/>
          <p:nvPr/>
        </p:nvSpPr>
        <p:spPr>
          <a:xfrm>
            <a:off x="6896749" y="2792479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이용권 관리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D76A95CB-8279-4E1B-8FE5-38E3AA504BDE}"/>
              </a:ext>
            </a:extLst>
          </p:cNvPr>
          <p:cNvSpPr/>
          <p:nvPr/>
        </p:nvSpPr>
        <p:spPr>
          <a:xfrm>
            <a:off x="6896749" y="3372718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재고 관리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12ABF-0FFD-4938-804C-70FB8DFE8A95}"/>
              </a:ext>
            </a:extLst>
          </p:cNvPr>
          <p:cNvGrpSpPr/>
          <p:nvPr/>
        </p:nvGrpSpPr>
        <p:grpSpPr>
          <a:xfrm>
            <a:off x="4943907" y="4669095"/>
            <a:ext cx="1154940" cy="1154940"/>
            <a:chOff x="4943907" y="4669095"/>
            <a:chExt cx="1154940" cy="11549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6F54ADB-3EDD-481F-A09D-C8345BBB7C86}"/>
                </a:ext>
              </a:extLst>
            </p:cNvPr>
            <p:cNvGrpSpPr/>
            <p:nvPr/>
          </p:nvGrpSpPr>
          <p:grpSpPr>
            <a:xfrm>
              <a:off x="4943907" y="4669095"/>
              <a:ext cx="1154940" cy="1154940"/>
              <a:chOff x="6777281" y="4096543"/>
              <a:chExt cx="1154723" cy="1154723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98DFE08-6884-4E20-A932-B2782EA624FA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rgbClr val="B0C9F6"/>
              </a:solidFill>
              <a:ln w="1905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2FE6E61-3C70-4715-8300-7B2B8440F7EA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ACE458C-2B72-4A0A-8F97-BF659497C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00697" y="5008208"/>
              <a:ext cx="517120" cy="51712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197FA6-FE2B-4D8D-94C7-537A89CEB48A}"/>
              </a:ext>
            </a:extLst>
          </p:cNvPr>
          <p:cNvGrpSpPr/>
          <p:nvPr/>
        </p:nvGrpSpPr>
        <p:grpSpPr>
          <a:xfrm>
            <a:off x="3438614" y="3171469"/>
            <a:ext cx="1497626" cy="1497626"/>
            <a:chOff x="3438614" y="3171469"/>
            <a:chExt cx="1497626" cy="149762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A47F697-0561-4729-B5F2-E484DB627907}"/>
                </a:ext>
              </a:extLst>
            </p:cNvPr>
            <p:cNvSpPr/>
            <p:nvPr/>
          </p:nvSpPr>
          <p:spPr>
            <a:xfrm>
              <a:off x="3438614" y="3171469"/>
              <a:ext cx="1497626" cy="1497626"/>
            </a:xfrm>
            <a:prstGeom prst="ellipse">
              <a:avLst/>
            </a:prstGeom>
            <a:solidFill>
              <a:srgbClr val="8AAFF2"/>
            </a:solidFill>
            <a:ln w="28575">
              <a:solidFill>
                <a:srgbClr val="7FA8F1">
                  <a:alpha val="9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2F757A-FD33-41DB-885C-4FAA402B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070" y="3466326"/>
              <a:ext cx="840040" cy="84004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577CCD-F057-4A68-A02D-083E4A817EBD}"/>
              </a:ext>
            </a:extLst>
          </p:cNvPr>
          <p:cNvGrpSpPr/>
          <p:nvPr/>
        </p:nvGrpSpPr>
        <p:grpSpPr>
          <a:xfrm>
            <a:off x="2280360" y="4669095"/>
            <a:ext cx="1154940" cy="1154940"/>
            <a:chOff x="2280360" y="4669095"/>
            <a:chExt cx="1154940" cy="115494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2484CF8-CE1F-40D6-90CB-65239AD076B9}"/>
                </a:ext>
              </a:extLst>
            </p:cNvPr>
            <p:cNvSpPr/>
            <p:nvPr/>
          </p:nvSpPr>
          <p:spPr>
            <a:xfrm>
              <a:off x="2280360" y="4669095"/>
              <a:ext cx="1154940" cy="1154940"/>
            </a:xfrm>
            <a:prstGeom prst="ellipse">
              <a:avLst/>
            </a:prstGeom>
            <a:solidFill>
              <a:srgbClr val="B0C9F6"/>
            </a:solidFill>
            <a:ln w="19050">
              <a:solidFill>
                <a:schemeClr val="tx1">
                  <a:lumMod val="50000"/>
                  <a:lumOff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13B1238-46AB-4EFA-8443-41FF478DCD90}"/>
                </a:ext>
              </a:extLst>
            </p:cNvPr>
            <p:cNvSpPr/>
            <p:nvPr/>
          </p:nvSpPr>
          <p:spPr>
            <a:xfrm>
              <a:off x="2356573" y="4745308"/>
              <a:ext cx="1002511" cy="10025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E4426A-E875-4200-BD14-FB3122163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466" y="5002872"/>
              <a:ext cx="582994" cy="582994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93086FA0-B415-4778-96A8-F634264E04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44" y="511923"/>
            <a:ext cx="901700" cy="347998"/>
          </a:xfrm>
          <a:prstGeom prst="rect">
            <a:avLst/>
          </a:prstGeom>
        </p:spPr>
      </p:pic>
      <p:sp>
        <p:nvSpPr>
          <p:cNvPr id="45" name="사각형: 둥근 모서리 58">
            <a:extLst>
              <a:ext uri="{FF2B5EF4-FFF2-40B4-BE49-F238E27FC236}">
                <a16:creationId xmlns:a16="http://schemas.microsoft.com/office/drawing/2014/main" id="{70F12646-126B-42E5-9F53-3ED3D18B0655}"/>
              </a:ext>
            </a:extLst>
          </p:cNvPr>
          <p:cNvSpPr/>
          <p:nvPr/>
        </p:nvSpPr>
        <p:spPr>
          <a:xfrm>
            <a:off x="6896749" y="5693676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센터 관리</a:t>
            </a:r>
          </a:p>
        </p:txBody>
      </p:sp>
      <p:sp>
        <p:nvSpPr>
          <p:cNvPr id="46" name="사각형: 둥근 모서리 59">
            <a:extLst>
              <a:ext uri="{FF2B5EF4-FFF2-40B4-BE49-F238E27FC236}">
                <a16:creationId xmlns:a16="http://schemas.microsoft.com/office/drawing/2014/main" id="{B786104B-2EB5-4C2B-B19F-7CB0EAD0A895}"/>
              </a:ext>
            </a:extLst>
          </p:cNvPr>
          <p:cNvSpPr/>
          <p:nvPr/>
        </p:nvSpPr>
        <p:spPr>
          <a:xfrm>
            <a:off x="6896749" y="5113435"/>
            <a:ext cx="2505395" cy="36186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srgbClr val="7FA8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근태 관리</a:t>
            </a:r>
          </a:p>
        </p:txBody>
      </p:sp>
    </p:spTree>
    <p:extLst>
      <p:ext uri="{BB962C8B-B14F-4D97-AF65-F5344CB8AC3E}">
        <p14:creationId xmlns:p14="http://schemas.microsoft.com/office/powerpoint/2010/main" val="281036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36" grpId="0" animBg="1"/>
      <p:bldP spid="38" grpId="0" animBg="1"/>
      <p:bldP spid="125" grpId="0"/>
      <p:bldP spid="126" grpId="0"/>
      <p:bldP spid="127" grpId="0"/>
      <p:bldP spid="128" grpId="0"/>
      <p:bldP spid="129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Pages>23</Pages>
  <Words>354</Words>
  <Characters>0</Characters>
  <Application>Microsoft Office PowerPoint</Application>
  <DocSecurity>0</DocSecurity>
  <PresentationFormat>와이드스크린</PresentationFormat>
  <Lines>0</Lines>
  <Paragraphs>164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야놀자 야체 B</vt:lpstr>
      <vt:lpstr>KoPub돋움체 Medium</vt:lpstr>
      <vt:lpstr>Aquatico</vt:lpstr>
      <vt:lpstr>G마켓 산스 TTF Medium</vt:lpstr>
      <vt:lpstr>맑은 고딕</vt:lpstr>
      <vt:lpstr>Arial</vt:lpstr>
      <vt:lpstr>G마켓 산스 TTF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</cp:revision>
  <dcterms:modified xsi:type="dcterms:W3CDTF">2021-02-04T14:04:04Z</dcterms:modified>
  <cp:version>9.102.66.42778</cp:version>
</cp:coreProperties>
</file>